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70" r:id="rId11"/>
    <p:sldId id="273" r:id="rId12"/>
    <p:sldId id="274"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A9EC"/>
    <a:srgbClr val="A7A7A7"/>
    <a:srgbClr val="D53221"/>
    <a:srgbClr val="9370B0"/>
    <a:srgbClr val="AD6E2B"/>
    <a:srgbClr val="E69339"/>
    <a:srgbClr val="0365C0"/>
    <a:srgbClr val="F4FAFE"/>
    <a:srgbClr val="363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72" autoAdjust="0"/>
  </p:normalViewPr>
  <p:slideViewPr>
    <p:cSldViewPr snapToGrid="0">
      <p:cViewPr varScale="1">
        <p:scale>
          <a:sx n="32" d="100"/>
          <a:sy n="32" d="100"/>
        </p:scale>
        <p:origin x="139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246" name="Shape 24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062122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63" name="Shape 263"/>
          <p:cNvSpPr>
            <a:spLocks noGrp="1"/>
          </p:cNvSpPr>
          <p:nvPr>
            <p:ph type="body" sz="quarter" idx="1"/>
          </p:nvPr>
        </p:nvSpPr>
        <p:spPr>
          <a:prstGeom prst="rect">
            <a:avLst/>
          </a:prstGeom>
        </p:spPr>
        <p:txBody>
          <a:bodyPr/>
          <a:lstStyle>
            <a:lvl1pPr indent="375839">
              <a:defRPr sz="2000" spc="-1">
                <a:solidFill>
                  <a:srgbClr val="2D2D2E"/>
                </a:solidFill>
              </a:defRPr>
            </a:lvl1pPr>
          </a:lstStyle>
          <a:p>
            <a:r>
              <a:rPr lang="en-US" dirty="0"/>
              <a:t>Coenzyme</a:t>
            </a:r>
            <a:r>
              <a:rPr lang="en-US" baseline="0" dirty="0"/>
              <a:t> Q10</a:t>
            </a:r>
            <a:r>
              <a:rPr lang="en-US" dirty="0"/>
              <a:t> is a small hydrophobic molecule mainly found in the mitochondria of cells,</a:t>
            </a:r>
            <a:r>
              <a:rPr lang="en-US" baseline="0" dirty="0"/>
              <a:t> where it is</a:t>
            </a:r>
            <a:r>
              <a:rPr lang="en-US" dirty="0"/>
              <a:t> dissolved in the lipid bilayer.</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9" name="Shape 279"/>
          <p:cNvSpPr>
            <a:spLocks noGrp="1"/>
          </p:cNvSpPr>
          <p:nvPr>
            <p:ph type="body" sz="quarter" idx="1"/>
          </p:nvPr>
        </p:nvSpPr>
        <p:spPr>
          <a:prstGeom prst="rect">
            <a:avLst/>
          </a:prstGeom>
        </p:spPr>
        <p:txBody>
          <a:bodyPr/>
          <a:lstStyle/>
          <a:p>
            <a:pPr marL="0" indent="0">
              <a:buFont typeface="Arial" panose="020B0604020202020204" pitchFamily="34" charset="0"/>
              <a:buNone/>
              <a:defRPr sz="2000" spc="-1"/>
            </a:pPr>
            <a:r>
              <a:rPr lang="en-US" sz="2000" dirty="0">
                <a:effectLst/>
                <a:latin typeface="+mn-lt"/>
                <a:ea typeface="+mn-ea"/>
                <a:cs typeface="+mn-cs"/>
                <a:sym typeface="Arial"/>
              </a:rPr>
              <a:t>* Coenzyme</a:t>
            </a:r>
            <a:r>
              <a:rPr lang="en-US" sz="2000" baseline="0" dirty="0">
                <a:effectLst/>
                <a:latin typeface="+mn-lt"/>
                <a:ea typeface="+mn-ea"/>
                <a:cs typeface="+mn-cs"/>
                <a:sym typeface="Arial"/>
              </a:rPr>
              <a:t> Q10</a:t>
            </a:r>
            <a:r>
              <a:rPr lang="en-US" sz="2000" dirty="0">
                <a:effectLst/>
                <a:latin typeface="+mn-lt"/>
                <a:ea typeface="+mn-ea"/>
                <a:cs typeface="+mn-cs"/>
                <a:sym typeface="Arial"/>
              </a:rPr>
              <a:t> participates in the production of energy in every cell in the body. It is a vital participant in the chain of metabolic chemical reactions that generate energy within cells and is involved in the production of 95% of the body's energy. Without the participation of coenzyme Q10, cells cannot synthesize ATP (adenosine triphosphate), which is the main source of energy for the body. Therefore, organs and tissues with high energy demand, such as the heart, brain, liver, lungs, kidneys, and pancreas, are especially susceptible to a coenzyme Q10 deficiency.</a:t>
            </a:r>
          </a:p>
          <a:p>
            <a:pPr marL="0" indent="0">
              <a:buFont typeface="Arial" panose="020B0604020202020204" pitchFamily="34" charset="0"/>
              <a:buNone/>
              <a:defRPr sz="2000" spc="-1"/>
            </a:pPr>
            <a:endParaRPr lang="en-US" dirty="0"/>
          </a:p>
          <a:p>
            <a:pPr lvl="0"/>
            <a:r>
              <a:rPr lang="en-US" dirty="0"/>
              <a:t>** </a:t>
            </a:r>
            <a:r>
              <a:rPr lang="en-US" sz="1200" dirty="0">
                <a:effectLst/>
                <a:latin typeface="+mn-lt"/>
                <a:ea typeface="+mn-ea"/>
                <a:cs typeface="+mn-cs"/>
                <a:sym typeface="Arial"/>
              </a:rPr>
              <a:t>It acts as an antioxidant. Coenzyme Q10 is the only fat-soluble antioxidant capable of being independently synthesized in humans and animals. It is also constantly regenerated from oxidation, thus restoring its antioxidant capability. Coenzyme Q10 has a direct antioxidant effect in that it traps free radicals and prevents oxidation of cell membranes (ensuring their stability), thus protecting DNA from damage by free radicals. It also has an indirect antioxidant effect in that it prevents the oxidation of vitamins E and C, which are also potent antioxidants.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1439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44" name="Shape 344"/>
          <p:cNvSpPr>
            <a:spLocks noGrp="1"/>
          </p:cNvSpPr>
          <p:nvPr>
            <p:ph type="body" sz="quarter" idx="1"/>
          </p:nvPr>
        </p:nvSpPr>
        <p:spPr>
          <a:prstGeom prst="rect">
            <a:avLst/>
          </a:prstGeom>
        </p:spPr>
        <p:txBody>
          <a:bodyPr/>
          <a:lstStyle/>
          <a:p>
            <a:pPr marL="215999" indent="-215999">
              <a:defRPr sz="2000" spc="-1"/>
            </a:pPr>
            <a:r>
              <a:rPr lang="en-US" dirty="0"/>
              <a:t>British biochemist Peter Mitchell developed the theory explaining Coenzyme Q10’s role in helping cells convert the energy of nutrients into cell energy. He went on to win the Nobel Prize in Chemistry in 1978 for his research.</a:t>
            </a:r>
          </a:p>
          <a:p>
            <a:pPr marL="215999" indent="-215999">
              <a:defRPr sz="2000" spc="-1"/>
            </a:pPr>
            <a:endParaRPr lang="en-US" dirty="0"/>
          </a:p>
          <a:p>
            <a:pPr marL="215999" indent="-215999">
              <a:defRPr sz="2000" spc="-1"/>
            </a:pPr>
            <a:r>
              <a:rPr lang="en-US" dirty="0"/>
              <a:t>* The</a:t>
            </a:r>
            <a:r>
              <a:rPr lang="en-US" baseline="0" dirty="0"/>
              <a:t> chemical basis for this is</a:t>
            </a:r>
            <a:r>
              <a:rPr lang="en-US" dirty="0"/>
              <a:t> mevalonic acid and derivatives of the amino acids tyrosine and phenylalanine.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63" name="Shape 363"/>
          <p:cNvSpPr>
            <a:spLocks noGrp="1"/>
          </p:cNvSpPr>
          <p:nvPr>
            <p:ph type="body" sz="quarter" idx="1"/>
          </p:nvPr>
        </p:nvSpPr>
        <p:spPr>
          <a:prstGeom prst="rect">
            <a:avLst/>
          </a:prstGeom>
        </p:spPr>
        <p:txBody>
          <a:bodyPr/>
          <a:lstStyle/>
          <a:p>
            <a:pPr marL="0" indent="0">
              <a:buFont typeface="Arial" panose="020B0604020202020204" pitchFamily="34" charset="0"/>
              <a:buNone/>
              <a:defRPr sz="2000" spc="-1"/>
            </a:pPr>
            <a:r>
              <a:rPr lang="en-US" dirty="0"/>
              <a:t>* Coenzyme Q10 is constantly</a:t>
            </a:r>
            <a:r>
              <a:rPr lang="en-US" baseline="0" dirty="0"/>
              <a:t> being synthesized in the body.</a:t>
            </a:r>
            <a:r>
              <a:rPr lang="en-US" dirty="0"/>
              <a:t> However, after age 30, this</a:t>
            </a:r>
            <a:r>
              <a:rPr lang="en-US" baseline="0" dirty="0"/>
              <a:t> process </a:t>
            </a:r>
            <a:r>
              <a:rPr lang="en-US" dirty="0"/>
              <a:t>begins to slow down, leading to lowered levels and potentially a deficit. By age 40, coenzyme</a:t>
            </a:r>
            <a:r>
              <a:rPr lang="en-US" baseline="0" dirty="0"/>
              <a:t> Q10 synthesis in the body drops to 70%</a:t>
            </a:r>
            <a:r>
              <a:rPr lang="en-US" dirty="0"/>
              <a:t>.</a:t>
            </a:r>
            <a:r>
              <a:rPr lang="en-US" baseline="0" dirty="0"/>
              <a:t> By</a:t>
            </a:r>
            <a:r>
              <a:rPr lang="en-US" dirty="0"/>
              <a:t> age 60,</a:t>
            </a:r>
            <a:r>
              <a:rPr lang="en-US" baseline="0" dirty="0"/>
              <a:t> this amount decreases to 50%</a:t>
            </a:r>
            <a:r>
              <a:rPr lang="en-US" dirty="0"/>
              <a:t>.</a:t>
            </a:r>
          </a:p>
          <a:p>
            <a:pPr marL="0" indent="0">
              <a:buFont typeface="Arial" panose="020B0604020202020204" pitchFamily="34" charset="0"/>
              <a:buNone/>
              <a:defRPr sz="2000" spc="-1"/>
            </a:pPr>
            <a:endParaRPr lang="en-US" sz="2000" dirty="0">
              <a:latin typeface="+mn-lt"/>
              <a:ea typeface="+mn-ea"/>
              <a:cs typeface="+mn-cs"/>
              <a:sym typeface="Arial"/>
            </a:endParaRPr>
          </a:p>
          <a:p>
            <a:pPr marL="0" indent="0">
              <a:buFont typeface="Arial" panose="020B0604020202020204" pitchFamily="34" charset="0"/>
              <a:buNone/>
              <a:defRPr sz="2000" spc="-1"/>
            </a:pPr>
            <a:r>
              <a:rPr lang="en-US" sz="2000" dirty="0">
                <a:latin typeface="+mn-lt"/>
                <a:ea typeface="+mn-ea"/>
                <a:cs typeface="+mn-cs"/>
                <a:sym typeface="Arial"/>
              </a:rPr>
              <a:t>Barcelos, I. P., &amp; Haas, R. H. (2019). CoQ10 and Aging. </a:t>
            </a:r>
            <a:r>
              <a:rPr lang="en-US" sz="2000" i="1" dirty="0">
                <a:latin typeface="+mn-lt"/>
                <a:ea typeface="+mn-ea"/>
                <a:cs typeface="+mn-cs"/>
                <a:sym typeface="Arial"/>
              </a:rPr>
              <a:t>Biology</a:t>
            </a:r>
            <a:r>
              <a:rPr lang="en-US" sz="2000" dirty="0">
                <a:latin typeface="+mn-lt"/>
                <a:ea typeface="+mn-ea"/>
                <a:cs typeface="+mn-cs"/>
                <a:sym typeface="Arial"/>
              </a:rPr>
              <a:t>, </a:t>
            </a:r>
            <a:r>
              <a:rPr lang="en-US" sz="2000" i="1" dirty="0">
                <a:latin typeface="+mn-lt"/>
                <a:ea typeface="+mn-ea"/>
                <a:cs typeface="+mn-cs"/>
                <a:sym typeface="Arial"/>
              </a:rPr>
              <a:t>8</a:t>
            </a:r>
            <a:r>
              <a:rPr lang="en-US" sz="2000" dirty="0">
                <a:latin typeface="+mn-lt"/>
                <a:ea typeface="+mn-ea"/>
                <a:cs typeface="+mn-cs"/>
                <a:sym typeface="Arial"/>
              </a:rPr>
              <a:t>(2), 28. https://doi.org/10.3390/biology8020028</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Shape 477"/>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478" name="Shape 478"/>
          <p:cNvSpPr>
            <a:spLocks noGrp="1"/>
          </p:cNvSpPr>
          <p:nvPr>
            <p:ph type="body" sz="quarter" idx="1"/>
          </p:nvPr>
        </p:nvSpPr>
        <p:spPr>
          <a:prstGeom prst="rect">
            <a:avLst/>
          </a:prstGeom>
        </p:spPr>
        <p:txBody>
          <a:bodyPr/>
          <a:lstStyle>
            <a:lvl1pPr marL="215999" indent="-215999">
              <a:defRPr sz="2000" spc="-1"/>
            </a:lvl1pPr>
          </a:lstStyle>
          <a:p>
            <a:r>
              <a:rPr lang="en-US" b="0" dirty="0"/>
              <a:t>* A</a:t>
            </a:r>
            <a:r>
              <a:rPr lang="en-US" b="0" baseline="0" dirty="0"/>
              <a:t> m</a:t>
            </a:r>
            <a:r>
              <a:rPr lang="en-US" b="0" dirty="0"/>
              <a:t>etabolic disorder is a disorder that negatively alters the body's processing and distribution of macronutrients such as proteins, fats, and carbohydrates. Metabolic disorders can happen when abnormal chemical reactions in the body alter the normal metabolic process.</a:t>
            </a:r>
          </a:p>
          <a:p>
            <a:endParaRPr lang="en-US" dirty="0"/>
          </a:p>
          <a:p>
            <a:r>
              <a:rPr lang="en-US" dirty="0"/>
              <a:t>** Q10 is found in trace amounts in foods such as fatty fish (sardines, mackerel, salmon, and herring), organ meats (sometimes referred to as “offal”), poultry, beef, legumes, nuts, and to a lesser extent in vegetables (cabbage, carrots, onions, potatoes, spinach, etc.).</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8523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436275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2"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Content over Content">
    <p:spTree>
      <p:nvGrpSpPr>
        <p:cNvPr id="1" name=""/>
        <p:cNvGrpSpPr/>
        <p:nvPr/>
      </p:nvGrpSpPr>
      <p:grpSpPr>
        <a:xfrm>
          <a:off x="0" y="0"/>
          <a:ext cx="0" cy="0"/>
          <a:chOff x="0" y="0"/>
          <a:chExt cx="0" cy="0"/>
        </a:xfrm>
      </p:grpSpPr>
      <p:sp>
        <p:nvSpPr>
          <p:cNvPr id="93" name="Текст заголовка"/>
          <p:cNvSpPr txBox="1">
            <a:spLocks noGrp="1"/>
          </p:cNvSpPr>
          <p:nvPr>
            <p:ph type="title"/>
          </p:nvPr>
        </p:nvSpPr>
        <p:spPr>
          <a:xfrm>
            <a:off x="4834080" y="2304000"/>
            <a:ext cx="14714640" cy="4641840"/>
          </a:xfrm>
          <a:prstGeom prst="rect">
            <a:avLst/>
          </a:prstGeom>
        </p:spPr>
        <p:txBody>
          <a:bodyPr/>
          <a:lstStyle/>
          <a:p>
            <a:r>
              <a:t>Текст заголовка</a:t>
            </a:r>
          </a:p>
        </p:txBody>
      </p:sp>
      <p:sp>
        <p:nvSpPr>
          <p:cNvPr id="94" name="Уровень текста 1…"/>
          <p:cNvSpPr txBox="1">
            <a:spLocks noGrp="1"/>
          </p:cNvSpPr>
          <p:nvPr>
            <p:ph type="body" sz="quarter" idx="1"/>
          </p:nvPr>
        </p:nvSpPr>
        <p:spPr>
          <a:xfrm>
            <a:off x="4834080" y="7072200"/>
            <a:ext cx="14714640" cy="757442"/>
          </a:xfrm>
          <a:prstGeom prst="rect">
            <a:avLst/>
          </a:prstGeom>
        </p:spPr>
        <p:txBody>
          <a:bodyP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95" name="PlaceHolder 3"/>
          <p:cNvSpPr>
            <a:spLocks noGrp="1"/>
          </p:cNvSpPr>
          <p:nvPr>
            <p:ph type="body" sz="quarter" idx="13"/>
          </p:nvPr>
        </p:nvSpPr>
        <p:spPr>
          <a:xfrm>
            <a:off x="4834079" y="7901999"/>
            <a:ext cx="14714643" cy="757442"/>
          </a:xfrm>
          <a:prstGeom prst="rect">
            <a:avLst/>
          </a:prstGeom>
        </p:spPr>
        <p:txBody>
          <a:bodyPr>
            <a:normAutofit/>
          </a:bodyPr>
          <a:lstStyle/>
          <a:p>
            <a:pPr>
              <a:defRPr spc="-100"/>
            </a:pPr>
            <a:endParaRPr/>
          </a:p>
        </p:txBody>
      </p:sp>
      <p:sp>
        <p:nvSpPr>
          <p:cNvPr id="96"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4 Content">
    <p:spTree>
      <p:nvGrpSpPr>
        <p:cNvPr id="1" name=""/>
        <p:cNvGrpSpPr/>
        <p:nvPr/>
      </p:nvGrpSpPr>
      <p:grpSpPr>
        <a:xfrm>
          <a:off x="0" y="0"/>
          <a:ext cx="0" cy="0"/>
          <a:chOff x="0" y="0"/>
          <a:chExt cx="0" cy="0"/>
        </a:xfrm>
      </p:grpSpPr>
      <p:sp>
        <p:nvSpPr>
          <p:cNvPr id="103" name="Текст заголовка"/>
          <p:cNvSpPr txBox="1">
            <a:spLocks noGrp="1"/>
          </p:cNvSpPr>
          <p:nvPr>
            <p:ph type="title"/>
          </p:nvPr>
        </p:nvSpPr>
        <p:spPr>
          <a:xfrm>
            <a:off x="4834080" y="2304000"/>
            <a:ext cx="14714640" cy="4641840"/>
          </a:xfrm>
          <a:prstGeom prst="rect">
            <a:avLst/>
          </a:prstGeom>
        </p:spPr>
        <p:txBody>
          <a:bodyPr/>
          <a:lstStyle/>
          <a:p>
            <a:r>
              <a:t>Текст заголовка</a:t>
            </a:r>
          </a:p>
        </p:txBody>
      </p:sp>
      <p:sp>
        <p:nvSpPr>
          <p:cNvPr id="104" name="Уровень текста 1…"/>
          <p:cNvSpPr txBox="1">
            <a:spLocks noGrp="1"/>
          </p:cNvSpPr>
          <p:nvPr>
            <p:ph type="body" sz="quarter" idx="1"/>
          </p:nvPr>
        </p:nvSpPr>
        <p:spPr>
          <a:xfrm>
            <a:off x="4834080" y="7072200"/>
            <a:ext cx="7180562" cy="757442"/>
          </a:xfrm>
          <a:prstGeom prst="rect">
            <a:avLst/>
          </a:prstGeom>
        </p:spPr>
        <p:txBody>
          <a:bodyP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05" name="PlaceHolder 5"/>
          <p:cNvSpPr>
            <a:spLocks noGrp="1"/>
          </p:cNvSpPr>
          <p:nvPr>
            <p:ph type="body" sz="quarter" idx="13"/>
          </p:nvPr>
        </p:nvSpPr>
        <p:spPr>
          <a:xfrm>
            <a:off x="12373919" y="7901999"/>
            <a:ext cx="7180562" cy="757442"/>
          </a:xfrm>
          <a:prstGeom prst="rect">
            <a:avLst/>
          </a:prstGeom>
        </p:spPr>
        <p:txBody>
          <a:bodyPr>
            <a:normAutofit/>
          </a:bodyPr>
          <a:lstStyle/>
          <a:p>
            <a:pPr>
              <a:defRPr spc="-100"/>
            </a:pPr>
            <a:endParaRPr/>
          </a:p>
        </p:txBody>
      </p:sp>
      <p:sp>
        <p:nvSpPr>
          <p:cNvPr id="106"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6 Content">
    <p:spTree>
      <p:nvGrpSpPr>
        <p:cNvPr id="1" name=""/>
        <p:cNvGrpSpPr/>
        <p:nvPr/>
      </p:nvGrpSpPr>
      <p:grpSpPr>
        <a:xfrm>
          <a:off x="0" y="0"/>
          <a:ext cx="0" cy="0"/>
          <a:chOff x="0" y="0"/>
          <a:chExt cx="0" cy="0"/>
        </a:xfrm>
      </p:grpSpPr>
      <p:sp>
        <p:nvSpPr>
          <p:cNvPr id="113" name="Текст заголовка"/>
          <p:cNvSpPr txBox="1">
            <a:spLocks noGrp="1"/>
          </p:cNvSpPr>
          <p:nvPr>
            <p:ph type="title"/>
          </p:nvPr>
        </p:nvSpPr>
        <p:spPr>
          <a:xfrm>
            <a:off x="4834080" y="2304000"/>
            <a:ext cx="14714640" cy="4641840"/>
          </a:xfrm>
          <a:prstGeom prst="rect">
            <a:avLst/>
          </a:prstGeom>
        </p:spPr>
        <p:txBody>
          <a:bodyPr/>
          <a:lstStyle/>
          <a:p>
            <a:r>
              <a:t>Текст заголовка</a:t>
            </a:r>
          </a:p>
        </p:txBody>
      </p:sp>
      <p:sp>
        <p:nvSpPr>
          <p:cNvPr id="114" name="Уровень текста 1…"/>
          <p:cNvSpPr txBox="1">
            <a:spLocks noGrp="1"/>
          </p:cNvSpPr>
          <p:nvPr>
            <p:ph type="body" sz="quarter" idx="1"/>
          </p:nvPr>
        </p:nvSpPr>
        <p:spPr>
          <a:xfrm>
            <a:off x="4834080" y="7072200"/>
            <a:ext cx="4737962" cy="757442"/>
          </a:xfrm>
          <a:prstGeom prst="rect">
            <a:avLst/>
          </a:prstGeom>
        </p:spPr>
        <p:txBody>
          <a:bodyP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15" name="PlaceHolder 7"/>
          <p:cNvSpPr>
            <a:spLocks noGrp="1"/>
          </p:cNvSpPr>
          <p:nvPr>
            <p:ph type="body" sz="quarter" idx="13"/>
          </p:nvPr>
        </p:nvSpPr>
        <p:spPr>
          <a:xfrm>
            <a:off x="14784480" y="7901999"/>
            <a:ext cx="4737962" cy="757442"/>
          </a:xfrm>
          <a:prstGeom prst="rect">
            <a:avLst/>
          </a:prstGeom>
        </p:spPr>
        <p:txBody>
          <a:bodyPr>
            <a:normAutofit/>
          </a:bodyPr>
          <a:lstStyle/>
          <a:p>
            <a:pPr>
              <a:defRPr spc="-100"/>
            </a:pPr>
            <a:endParaRPr/>
          </a:p>
        </p:txBody>
      </p:sp>
      <p:sp>
        <p:nvSpPr>
          <p:cNvPr id="116"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sp>
        <p:nvSpPr>
          <p:cNvPr id="123" name="CustomShape 6"/>
          <p:cNvSpPr/>
          <p:nvPr/>
        </p:nvSpPr>
        <p:spPr>
          <a:xfrm>
            <a:off x="-470882" y="-172080"/>
            <a:ext cx="25940164" cy="14235840"/>
          </a:xfrm>
          <a:prstGeom prst="rect">
            <a:avLst/>
          </a:prstGeom>
          <a:solidFill>
            <a:srgbClr val="C9E8F9">
              <a:alpha val="21000"/>
            </a:srgbClr>
          </a:solidFill>
          <a:ln w="12700">
            <a:miter lim="400000"/>
          </a:ln>
        </p:spPr>
        <p:txBody>
          <a:bodyPr lIns="45718" tIns="45718" rIns="45718" bIns="45718"/>
          <a:lstStyle/>
          <a:p>
            <a:endParaRPr dirty="0"/>
          </a:p>
        </p:txBody>
      </p:sp>
      <p:sp>
        <p:nvSpPr>
          <p:cNvPr id="124"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31" name="CustomShape 6"/>
          <p:cNvSpPr/>
          <p:nvPr/>
        </p:nvSpPr>
        <p:spPr>
          <a:xfrm>
            <a:off x="-470882" y="-172080"/>
            <a:ext cx="25940164" cy="14235840"/>
          </a:xfrm>
          <a:prstGeom prst="rect">
            <a:avLst/>
          </a:prstGeom>
          <a:solidFill>
            <a:srgbClr val="C9E8F9">
              <a:alpha val="21000"/>
            </a:srgbClr>
          </a:solidFill>
          <a:ln w="12700">
            <a:miter lim="400000"/>
          </a:ln>
        </p:spPr>
        <p:txBody>
          <a:bodyPr lIns="45718" tIns="45718" rIns="45718" bIns="45718"/>
          <a:lstStyle/>
          <a:p>
            <a:endParaRPr dirty="0"/>
          </a:p>
        </p:txBody>
      </p:sp>
      <p:sp>
        <p:nvSpPr>
          <p:cNvPr id="132" name="Текст заголовка"/>
          <p:cNvSpPr txBox="1">
            <a:spLocks noGrp="1"/>
          </p:cNvSpPr>
          <p:nvPr>
            <p:ph type="title"/>
          </p:nvPr>
        </p:nvSpPr>
        <p:spPr>
          <a:xfrm>
            <a:off x="4834080" y="2304000"/>
            <a:ext cx="14714640" cy="4641840"/>
          </a:xfrm>
          <a:prstGeom prst="rect">
            <a:avLst/>
          </a:prstGeom>
        </p:spPr>
        <p:txBody>
          <a:bodyPr/>
          <a:lstStyle>
            <a:lvl1pPr algn="l">
              <a:lnSpc>
                <a:spcPct val="90000"/>
              </a:lnSpc>
              <a:defRPr sz="4400" spc="0">
                <a:latin typeface="+mn-lt"/>
                <a:ea typeface="+mn-ea"/>
                <a:cs typeface="+mn-cs"/>
                <a:sym typeface="Arial"/>
              </a:defRPr>
            </a:lvl1pPr>
          </a:lstStyle>
          <a:p>
            <a:r>
              <a:t>Текст заголовка</a:t>
            </a:r>
          </a:p>
        </p:txBody>
      </p:sp>
      <p:sp>
        <p:nvSpPr>
          <p:cNvPr id="133" name="Уровень текста 1…"/>
          <p:cNvSpPr txBox="1">
            <a:spLocks noGrp="1"/>
          </p:cNvSpPr>
          <p:nvPr>
            <p:ph type="body" sz="quarter" idx="1"/>
          </p:nvPr>
        </p:nvSpPr>
        <p:spPr>
          <a:xfrm>
            <a:off x="4834080" y="7072200"/>
            <a:ext cx="14714640" cy="1587962"/>
          </a:xfrm>
          <a:prstGeom prst="rect">
            <a:avLst/>
          </a:prstGeom>
        </p:spPr>
        <p:txBody>
          <a:bodyPr anchor="ctr">
            <a:normAutofit/>
          </a:bodyPr>
          <a:lstStyle>
            <a:lvl1pPr marL="228600" indent="-228600">
              <a:lnSpc>
                <a:spcPct val="90000"/>
              </a:lnSpc>
              <a:spcBef>
                <a:spcPts val="1000"/>
              </a:spcBef>
              <a:buClrTx/>
              <a:buSzPct val="100000"/>
              <a:buFont typeface="Arial"/>
              <a:buChar char="•"/>
              <a:defRPr sz="2800" spc="0">
                <a:latin typeface="+mn-lt"/>
                <a:ea typeface="+mn-ea"/>
                <a:cs typeface="+mn-cs"/>
                <a:sym typeface="Arial"/>
              </a:defRPr>
            </a:lvl1pPr>
            <a:lvl2pPr marL="723900" indent="-266700">
              <a:lnSpc>
                <a:spcPct val="90000"/>
              </a:lnSpc>
              <a:spcBef>
                <a:spcPts val="1000"/>
              </a:spcBef>
              <a:buClrTx/>
              <a:buSzPct val="100000"/>
              <a:buFont typeface="Arial"/>
              <a:defRPr sz="2800" spc="0">
                <a:latin typeface="+mn-lt"/>
                <a:ea typeface="+mn-ea"/>
                <a:cs typeface="+mn-cs"/>
                <a:sym typeface="Arial"/>
              </a:defRPr>
            </a:lvl2pPr>
            <a:lvl3pPr marL="1234438" indent="-320038">
              <a:lnSpc>
                <a:spcPct val="90000"/>
              </a:lnSpc>
              <a:spcBef>
                <a:spcPts val="1000"/>
              </a:spcBef>
              <a:buClrTx/>
              <a:buSzPct val="100000"/>
              <a:buFont typeface="Arial"/>
              <a:defRPr sz="2800" spc="0">
                <a:latin typeface="+mn-lt"/>
                <a:ea typeface="+mn-ea"/>
                <a:cs typeface="+mn-cs"/>
                <a:sym typeface="Arial"/>
              </a:defRPr>
            </a:lvl3pPr>
            <a:lvl4pPr marL="1727200" indent="-355600">
              <a:lnSpc>
                <a:spcPct val="90000"/>
              </a:lnSpc>
              <a:spcBef>
                <a:spcPts val="1000"/>
              </a:spcBef>
              <a:buClrTx/>
              <a:buSzPct val="100000"/>
              <a:buFont typeface="Arial"/>
              <a:defRPr sz="2800" spc="0">
                <a:latin typeface="+mn-lt"/>
                <a:ea typeface="+mn-ea"/>
                <a:cs typeface="+mn-cs"/>
                <a:sym typeface="Arial"/>
              </a:defRPr>
            </a:lvl4pPr>
            <a:lvl5pPr marL="2184400" indent="-355600">
              <a:lnSpc>
                <a:spcPct val="90000"/>
              </a:lnSpc>
              <a:spcBef>
                <a:spcPts val="1000"/>
              </a:spcBef>
              <a:buClrTx/>
              <a:buSzPct val="100000"/>
              <a:buFont typeface="Arial"/>
              <a:defRPr sz="2800" spc="0">
                <a:latin typeface="+mn-lt"/>
                <a:ea typeface="+mn-ea"/>
                <a:cs typeface="+mn-cs"/>
                <a:sym typeface="Aria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4"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Content">
    <p:spTree>
      <p:nvGrpSpPr>
        <p:cNvPr id="1" name=""/>
        <p:cNvGrpSpPr/>
        <p:nvPr/>
      </p:nvGrpSpPr>
      <p:grpSpPr>
        <a:xfrm>
          <a:off x="0" y="0"/>
          <a:ext cx="0" cy="0"/>
          <a:chOff x="0" y="0"/>
          <a:chExt cx="0" cy="0"/>
        </a:xfrm>
      </p:grpSpPr>
      <p:sp>
        <p:nvSpPr>
          <p:cNvPr id="141" name="CustomShape 6"/>
          <p:cNvSpPr/>
          <p:nvPr/>
        </p:nvSpPr>
        <p:spPr>
          <a:xfrm>
            <a:off x="-470882" y="-172080"/>
            <a:ext cx="25940164" cy="14235840"/>
          </a:xfrm>
          <a:prstGeom prst="rect">
            <a:avLst/>
          </a:prstGeom>
          <a:solidFill>
            <a:srgbClr val="C9E8F9">
              <a:alpha val="21000"/>
            </a:srgbClr>
          </a:solidFill>
          <a:ln w="12700">
            <a:miter lim="400000"/>
          </a:ln>
        </p:spPr>
        <p:txBody>
          <a:bodyPr lIns="45718" tIns="45718" rIns="45718" bIns="45718"/>
          <a:lstStyle/>
          <a:p>
            <a:endParaRPr dirty="0"/>
          </a:p>
        </p:txBody>
      </p:sp>
      <p:sp>
        <p:nvSpPr>
          <p:cNvPr id="142" name="Текст заголовка"/>
          <p:cNvSpPr txBox="1">
            <a:spLocks noGrp="1"/>
          </p:cNvSpPr>
          <p:nvPr>
            <p:ph type="title"/>
          </p:nvPr>
        </p:nvSpPr>
        <p:spPr>
          <a:xfrm>
            <a:off x="4834080" y="2304000"/>
            <a:ext cx="14714640" cy="4641840"/>
          </a:xfrm>
          <a:prstGeom prst="rect">
            <a:avLst/>
          </a:prstGeom>
        </p:spPr>
        <p:txBody>
          <a:bodyPr/>
          <a:lstStyle>
            <a:lvl1pPr algn="l">
              <a:lnSpc>
                <a:spcPct val="90000"/>
              </a:lnSpc>
              <a:defRPr sz="4400" spc="0">
                <a:latin typeface="+mn-lt"/>
                <a:ea typeface="+mn-ea"/>
                <a:cs typeface="+mn-cs"/>
                <a:sym typeface="Arial"/>
              </a:defRPr>
            </a:lvl1pPr>
          </a:lstStyle>
          <a:p>
            <a:r>
              <a:t>Текст заголовка</a:t>
            </a:r>
          </a:p>
        </p:txBody>
      </p:sp>
      <p:sp>
        <p:nvSpPr>
          <p:cNvPr id="143" name="Уровень текста 1…"/>
          <p:cNvSpPr txBox="1">
            <a:spLocks noGrp="1"/>
          </p:cNvSpPr>
          <p:nvPr>
            <p:ph type="body" sz="quarter" idx="1"/>
          </p:nvPr>
        </p:nvSpPr>
        <p:spPr>
          <a:xfrm>
            <a:off x="4834080" y="7072200"/>
            <a:ext cx="14714640" cy="1587962"/>
          </a:xfrm>
          <a:prstGeom prst="rect">
            <a:avLst/>
          </a:prstGeom>
        </p:spPr>
        <p:txBody>
          <a:bodyPr anchor="ctr">
            <a:normAutofit/>
          </a:bodyPr>
          <a:lstStyle>
            <a:lvl1pPr marL="228600" indent="-228600">
              <a:lnSpc>
                <a:spcPct val="90000"/>
              </a:lnSpc>
              <a:spcBef>
                <a:spcPts val="1000"/>
              </a:spcBef>
              <a:buClrTx/>
              <a:buSzPct val="100000"/>
              <a:buFont typeface="Arial"/>
              <a:buChar char="•"/>
              <a:defRPr sz="2800" spc="0">
                <a:latin typeface="+mn-lt"/>
                <a:ea typeface="+mn-ea"/>
                <a:cs typeface="+mn-cs"/>
                <a:sym typeface="Arial"/>
              </a:defRPr>
            </a:lvl1pPr>
            <a:lvl2pPr marL="723900" indent="-266700">
              <a:lnSpc>
                <a:spcPct val="90000"/>
              </a:lnSpc>
              <a:spcBef>
                <a:spcPts val="1000"/>
              </a:spcBef>
              <a:buClrTx/>
              <a:buSzPct val="100000"/>
              <a:buFont typeface="Arial"/>
              <a:defRPr sz="2800" spc="0">
                <a:latin typeface="+mn-lt"/>
                <a:ea typeface="+mn-ea"/>
                <a:cs typeface="+mn-cs"/>
                <a:sym typeface="Arial"/>
              </a:defRPr>
            </a:lvl2pPr>
            <a:lvl3pPr marL="1234438" indent="-320038">
              <a:lnSpc>
                <a:spcPct val="90000"/>
              </a:lnSpc>
              <a:spcBef>
                <a:spcPts val="1000"/>
              </a:spcBef>
              <a:buClrTx/>
              <a:buSzPct val="100000"/>
              <a:buFont typeface="Arial"/>
              <a:defRPr sz="2800" spc="0">
                <a:latin typeface="+mn-lt"/>
                <a:ea typeface="+mn-ea"/>
                <a:cs typeface="+mn-cs"/>
                <a:sym typeface="Arial"/>
              </a:defRPr>
            </a:lvl3pPr>
            <a:lvl4pPr marL="1727200" indent="-355600">
              <a:lnSpc>
                <a:spcPct val="90000"/>
              </a:lnSpc>
              <a:spcBef>
                <a:spcPts val="1000"/>
              </a:spcBef>
              <a:buClrTx/>
              <a:buSzPct val="100000"/>
              <a:buFont typeface="Arial"/>
              <a:defRPr sz="2800" spc="0">
                <a:latin typeface="+mn-lt"/>
                <a:ea typeface="+mn-ea"/>
                <a:cs typeface="+mn-cs"/>
                <a:sym typeface="Arial"/>
              </a:defRPr>
            </a:lvl4pPr>
            <a:lvl5pPr marL="2184400" indent="-355600">
              <a:lnSpc>
                <a:spcPct val="90000"/>
              </a:lnSpc>
              <a:spcBef>
                <a:spcPts val="1000"/>
              </a:spcBef>
              <a:buClrTx/>
              <a:buSzPct val="100000"/>
              <a:buFont typeface="Arial"/>
              <a:defRPr sz="2800" spc="0">
                <a:latin typeface="+mn-lt"/>
                <a:ea typeface="+mn-ea"/>
                <a:cs typeface="+mn-cs"/>
                <a:sym typeface="Aria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44"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2 Content">
    <p:spTree>
      <p:nvGrpSpPr>
        <p:cNvPr id="1" name=""/>
        <p:cNvGrpSpPr/>
        <p:nvPr/>
      </p:nvGrpSpPr>
      <p:grpSpPr>
        <a:xfrm>
          <a:off x="0" y="0"/>
          <a:ext cx="0" cy="0"/>
          <a:chOff x="0" y="0"/>
          <a:chExt cx="0" cy="0"/>
        </a:xfrm>
      </p:grpSpPr>
      <p:sp>
        <p:nvSpPr>
          <p:cNvPr id="151" name="CustomShape 6"/>
          <p:cNvSpPr/>
          <p:nvPr/>
        </p:nvSpPr>
        <p:spPr>
          <a:xfrm>
            <a:off x="-470882" y="-172080"/>
            <a:ext cx="25940164" cy="14235840"/>
          </a:xfrm>
          <a:prstGeom prst="rect">
            <a:avLst/>
          </a:prstGeom>
          <a:solidFill>
            <a:srgbClr val="C9E8F9">
              <a:alpha val="21000"/>
            </a:srgbClr>
          </a:solidFill>
          <a:ln w="12700">
            <a:miter lim="400000"/>
          </a:ln>
        </p:spPr>
        <p:txBody>
          <a:bodyPr lIns="45718" tIns="45718" rIns="45718" bIns="45718"/>
          <a:lstStyle/>
          <a:p>
            <a:endParaRPr dirty="0"/>
          </a:p>
        </p:txBody>
      </p:sp>
      <p:sp>
        <p:nvSpPr>
          <p:cNvPr id="152" name="Текст заголовка"/>
          <p:cNvSpPr txBox="1">
            <a:spLocks noGrp="1"/>
          </p:cNvSpPr>
          <p:nvPr>
            <p:ph type="title"/>
          </p:nvPr>
        </p:nvSpPr>
        <p:spPr>
          <a:xfrm>
            <a:off x="4834080" y="2304000"/>
            <a:ext cx="14714640" cy="4641840"/>
          </a:xfrm>
          <a:prstGeom prst="rect">
            <a:avLst/>
          </a:prstGeom>
        </p:spPr>
        <p:txBody>
          <a:bodyPr/>
          <a:lstStyle>
            <a:lvl1pPr algn="l">
              <a:lnSpc>
                <a:spcPct val="90000"/>
              </a:lnSpc>
              <a:defRPr sz="4400" spc="0">
                <a:latin typeface="+mn-lt"/>
                <a:ea typeface="+mn-ea"/>
                <a:cs typeface="+mn-cs"/>
                <a:sym typeface="Arial"/>
              </a:defRPr>
            </a:lvl1pPr>
          </a:lstStyle>
          <a:p>
            <a:r>
              <a:t>Текст заголовка</a:t>
            </a:r>
          </a:p>
        </p:txBody>
      </p:sp>
      <p:sp>
        <p:nvSpPr>
          <p:cNvPr id="153" name="Уровень текста 1…"/>
          <p:cNvSpPr txBox="1">
            <a:spLocks noGrp="1"/>
          </p:cNvSpPr>
          <p:nvPr>
            <p:ph type="body" sz="quarter" idx="1"/>
          </p:nvPr>
        </p:nvSpPr>
        <p:spPr>
          <a:xfrm>
            <a:off x="4834080" y="7072200"/>
            <a:ext cx="7180562" cy="1587962"/>
          </a:xfrm>
          <a:prstGeom prst="rect">
            <a:avLst/>
          </a:prstGeom>
        </p:spPr>
        <p:txBody>
          <a:bodyPr anchor="ctr">
            <a:normAutofit/>
          </a:bodyPr>
          <a:lstStyle>
            <a:lvl1pPr marL="228600" indent="-228600">
              <a:lnSpc>
                <a:spcPct val="90000"/>
              </a:lnSpc>
              <a:spcBef>
                <a:spcPts val="1000"/>
              </a:spcBef>
              <a:buClrTx/>
              <a:buSzPct val="100000"/>
              <a:buFont typeface="Arial"/>
              <a:buChar char="•"/>
              <a:defRPr sz="2800" spc="0">
                <a:latin typeface="+mn-lt"/>
                <a:ea typeface="+mn-ea"/>
                <a:cs typeface="+mn-cs"/>
                <a:sym typeface="Arial"/>
              </a:defRPr>
            </a:lvl1pPr>
            <a:lvl2pPr marL="723900" indent="-266700">
              <a:lnSpc>
                <a:spcPct val="90000"/>
              </a:lnSpc>
              <a:spcBef>
                <a:spcPts val="1000"/>
              </a:spcBef>
              <a:buClrTx/>
              <a:buSzPct val="100000"/>
              <a:buFont typeface="Arial"/>
              <a:defRPr sz="2800" spc="0">
                <a:latin typeface="+mn-lt"/>
                <a:ea typeface="+mn-ea"/>
                <a:cs typeface="+mn-cs"/>
                <a:sym typeface="Arial"/>
              </a:defRPr>
            </a:lvl2pPr>
            <a:lvl3pPr marL="1234438" indent="-320038">
              <a:lnSpc>
                <a:spcPct val="90000"/>
              </a:lnSpc>
              <a:spcBef>
                <a:spcPts val="1000"/>
              </a:spcBef>
              <a:buClrTx/>
              <a:buSzPct val="100000"/>
              <a:buFont typeface="Arial"/>
              <a:defRPr sz="2800" spc="0">
                <a:latin typeface="+mn-lt"/>
                <a:ea typeface="+mn-ea"/>
                <a:cs typeface="+mn-cs"/>
                <a:sym typeface="Arial"/>
              </a:defRPr>
            </a:lvl3pPr>
            <a:lvl4pPr marL="1727200" indent="-355600">
              <a:lnSpc>
                <a:spcPct val="90000"/>
              </a:lnSpc>
              <a:spcBef>
                <a:spcPts val="1000"/>
              </a:spcBef>
              <a:buClrTx/>
              <a:buSzPct val="100000"/>
              <a:buFont typeface="Arial"/>
              <a:defRPr sz="2800" spc="0">
                <a:latin typeface="+mn-lt"/>
                <a:ea typeface="+mn-ea"/>
                <a:cs typeface="+mn-cs"/>
                <a:sym typeface="Arial"/>
              </a:defRPr>
            </a:lvl4pPr>
            <a:lvl5pPr marL="2184400" indent="-355600">
              <a:lnSpc>
                <a:spcPct val="90000"/>
              </a:lnSpc>
              <a:spcBef>
                <a:spcPts val="1000"/>
              </a:spcBef>
              <a:buClrTx/>
              <a:buSzPct val="100000"/>
              <a:buFont typeface="Arial"/>
              <a:defRPr sz="2800" spc="0">
                <a:latin typeface="+mn-lt"/>
                <a:ea typeface="+mn-ea"/>
                <a:cs typeface="+mn-cs"/>
                <a:sym typeface="Aria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54" name="PlaceHolder 3"/>
          <p:cNvSpPr>
            <a:spLocks noGrp="1"/>
          </p:cNvSpPr>
          <p:nvPr>
            <p:ph type="body" sz="quarter" idx="13"/>
          </p:nvPr>
        </p:nvSpPr>
        <p:spPr>
          <a:xfrm>
            <a:off x="12373919" y="7072200"/>
            <a:ext cx="7180562" cy="1587962"/>
          </a:xfrm>
          <a:prstGeom prst="rect">
            <a:avLst/>
          </a:prstGeom>
        </p:spPr>
        <p:txBody>
          <a:bodyPr anchor="ctr">
            <a:normAutofit/>
          </a:bodyPr>
          <a:lstStyle/>
          <a:p>
            <a:pPr>
              <a:defRPr spc="-100"/>
            </a:pPr>
            <a:endParaRPr/>
          </a:p>
        </p:txBody>
      </p:sp>
      <p:sp>
        <p:nvSpPr>
          <p:cNvPr id="155"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62" name="CustomShape 6"/>
          <p:cNvSpPr/>
          <p:nvPr/>
        </p:nvSpPr>
        <p:spPr>
          <a:xfrm>
            <a:off x="-470882" y="-172080"/>
            <a:ext cx="25940164" cy="14235840"/>
          </a:xfrm>
          <a:prstGeom prst="rect">
            <a:avLst/>
          </a:prstGeom>
          <a:solidFill>
            <a:srgbClr val="C9E8F9">
              <a:alpha val="21000"/>
            </a:srgbClr>
          </a:solidFill>
          <a:ln w="12700">
            <a:miter lim="400000"/>
          </a:ln>
        </p:spPr>
        <p:txBody>
          <a:bodyPr lIns="45718" tIns="45718" rIns="45718" bIns="45718"/>
          <a:lstStyle/>
          <a:p>
            <a:endParaRPr dirty="0"/>
          </a:p>
        </p:txBody>
      </p:sp>
      <p:sp>
        <p:nvSpPr>
          <p:cNvPr id="163" name="Текст заголовка"/>
          <p:cNvSpPr txBox="1">
            <a:spLocks noGrp="1"/>
          </p:cNvSpPr>
          <p:nvPr>
            <p:ph type="title"/>
          </p:nvPr>
        </p:nvSpPr>
        <p:spPr>
          <a:xfrm>
            <a:off x="4834080" y="2304000"/>
            <a:ext cx="14714640" cy="4641840"/>
          </a:xfrm>
          <a:prstGeom prst="rect">
            <a:avLst/>
          </a:prstGeom>
        </p:spPr>
        <p:txBody>
          <a:bodyPr/>
          <a:lstStyle>
            <a:lvl1pPr algn="l">
              <a:lnSpc>
                <a:spcPct val="90000"/>
              </a:lnSpc>
              <a:defRPr sz="4400" spc="0">
                <a:latin typeface="+mn-lt"/>
                <a:ea typeface="+mn-ea"/>
                <a:cs typeface="+mn-cs"/>
                <a:sym typeface="Arial"/>
              </a:defRPr>
            </a:lvl1pPr>
          </a:lstStyle>
          <a:p>
            <a:r>
              <a:t>Текст заголовка</a:t>
            </a:r>
          </a:p>
        </p:txBody>
      </p:sp>
      <p:sp>
        <p:nvSpPr>
          <p:cNvPr id="164"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entered Text">
    <p:spTree>
      <p:nvGrpSpPr>
        <p:cNvPr id="1" name=""/>
        <p:cNvGrpSpPr/>
        <p:nvPr/>
      </p:nvGrpSpPr>
      <p:grpSpPr>
        <a:xfrm>
          <a:off x="0" y="0"/>
          <a:ext cx="0" cy="0"/>
          <a:chOff x="0" y="0"/>
          <a:chExt cx="0" cy="0"/>
        </a:xfrm>
      </p:grpSpPr>
      <p:sp>
        <p:nvSpPr>
          <p:cNvPr id="171" name="CustomShape 6"/>
          <p:cNvSpPr/>
          <p:nvPr/>
        </p:nvSpPr>
        <p:spPr>
          <a:xfrm>
            <a:off x="-470882" y="-172080"/>
            <a:ext cx="25940164" cy="14235840"/>
          </a:xfrm>
          <a:prstGeom prst="rect">
            <a:avLst/>
          </a:prstGeom>
          <a:solidFill>
            <a:srgbClr val="C9E8F9">
              <a:alpha val="21000"/>
            </a:srgbClr>
          </a:solidFill>
          <a:ln w="12700">
            <a:miter lim="400000"/>
          </a:ln>
        </p:spPr>
        <p:txBody>
          <a:bodyPr lIns="45718" tIns="45718" rIns="45718" bIns="45718"/>
          <a:lstStyle/>
          <a:p>
            <a:endParaRPr dirty="0"/>
          </a:p>
        </p:txBody>
      </p:sp>
      <p:sp>
        <p:nvSpPr>
          <p:cNvPr id="172" name="Уровень текста 1…"/>
          <p:cNvSpPr txBox="1">
            <a:spLocks noGrp="1"/>
          </p:cNvSpPr>
          <p:nvPr>
            <p:ph type="body" idx="1"/>
          </p:nvPr>
        </p:nvSpPr>
        <p:spPr>
          <a:xfrm>
            <a:off x="4834080" y="2304000"/>
            <a:ext cx="14714640" cy="21517921"/>
          </a:xfrm>
          <a:prstGeom prst="rect">
            <a:avLst/>
          </a:prstGeom>
        </p:spPr>
        <p:txBody>
          <a:bodyPr anchor="ctr">
            <a:normAutofit/>
          </a:bodyPr>
          <a:lstStyle>
            <a:lvl1pPr marL="228600" indent="-228600">
              <a:lnSpc>
                <a:spcPct val="90000"/>
              </a:lnSpc>
              <a:spcBef>
                <a:spcPts val="1000"/>
              </a:spcBef>
              <a:buClrTx/>
              <a:buSzPct val="100000"/>
              <a:buFont typeface="Arial"/>
              <a:buChar char="•"/>
              <a:defRPr sz="2800" spc="0">
                <a:latin typeface="+mn-lt"/>
                <a:ea typeface="+mn-ea"/>
                <a:cs typeface="+mn-cs"/>
                <a:sym typeface="Arial"/>
              </a:defRPr>
            </a:lvl1pPr>
            <a:lvl2pPr marL="723900" indent="-266700">
              <a:lnSpc>
                <a:spcPct val="90000"/>
              </a:lnSpc>
              <a:spcBef>
                <a:spcPts val="1000"/>
              </a:spcBef>
              <a:buClrTx/>
              <a:buSzPct val="100000"/>
              <a:buFont typeface="Arial"/>
              <a:defRPr sz="2800" spc="0">
                <a:latin typeface="+mn-lt"/>
                <a:ea typeface="+mn-ea"/>
                <a:cs typeface="+mn-cs"/>
                <a:sym typeface="Arial"/>
              </a:defRPr>
            </a:lvl2pPr>
            <a:lvl3pPr marL="1234438" indent="-320038">
              <a:lnSpc>
                <a:spcPct val="90000"/>
              </a:lnSpc>
              <a:spcBef>
                <a:spcPts val="1000"/>
              </a:spcBef>
              <a:buClrTx/>
              <a:buSzPct val="100000"/>
              <a:buFont typeface="Arial"/>
              <a:defRPr sz="2800" spc="0">
                <a:latin typeface="+mn-lt"/>
                <a:ea typeface="+mn-ea"/>
                <a:cs typeface="+mn-cs"/>
                <a:sym typeface="Arial"/>
              </a:defRPr>
            </a:lvl3pPr>
            <a:lvl4pPr marL="1727200" indent="-355600">
              <a:lnSpc>
                <a:spcPct val="90000"/>
              </a:lnSpc>
              <a:spcBef>
                <a:spcPts val="1000"/>
              </a:spcBef>
              <a:buClrTx/>
              <a:buSzPct val="100000"/>
              <a:buFont typeface="Arial"/>
              <a:defRPr sz="2800" spc="0">
                <a:latin typeface="+mn-lt"/>
                <a:ea typeface="+mn-ea"/>
                <a:cs typeface="+mn-cs"/>
                <a:sym typeface="Arial"/>
              </a:defRPr>
            </a:lvl4pPr>
            <a:lvl5pPr marL="2184400" indent="-355600">
              <a:lnSpc>
                <a:spcPct val="90000"/>
              </a:lnSpc>
              <a:spcBef>
                <a:spcPts val="1000"/>
              </a:spcBef>
              <a:buClrTx/>
              <a:buSzPct val="100000"/>
              <a:buFont typeface="Arial"/>
              <a:defRPr sz="2800" spc="0">
                <a:latin typeface="+mn-lt"/>
                <a:ea typeface="+mn-ea"/>
                <a:cs typeface="+mn-cs"/>
                <a:sym typeface="Aria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73"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2 Content and Content">
    <p:spTree>
      <p:nvGrpSpPr>
        <p:cNvPr id="1" name=""/>
        <p:cNvGrpSpPr/>
        <p:nvPr/>
      </p:nvGrpSpPr>
      <p:grpSpPr>
        <a:xfrm>
          <a:off x="0" y="0"/>
          <a:ext cx="0" cy="0"/>
          <a:chOff x="0" y="0"/>
          <a:chExt cx="0" cy="0"/>
        </a:xfrm>
      </p:grpSpPr>
      <p:sp>
        <p:nvSpPr>
          <p:cNvPr id="180" name="CustomShape 6"/>
          <p:cNvSpPr/>
          <p:nvPr/>
        </p:nvSpPr>
        <p:spPr>
          <a:xfrm>
            <a:off x="-470882" y="-172080"/>
            <a:ext cx="25940164" cy="14235840"/>
          </a:xfrm>
          <a:prstGeom prst="rect">
            <a:avLst/>
          </a:prstGeom>
          <a:solidFill>
            <a:srgbClr val="C9E8F9">
              <a:alpha val="21000"/>
            </a:srgbClr>
          </a:solidFill>
          <a:ln w="12700">
            <a:miter lim="400000"/>
          </a:ln>
        </p:spPr>
        <p:txBody>
          <a:bodyPr lIns="45718" tIns="45718" rIns="45718" bIns="45718"/>
          <a:lstStyle/>
          <a:p>
            <a:endParaRPr dirty="0"/>
          </a:p>
        </p:txBody>
      </p:sp>
      <p:sp>
        <p:nvSpPr>
          <p:cNvPr id="181" name="Текст заголовка"/>
          <p:cNvSpPr txBox="1">
            <a:spLocks noGrp="1"/>
          </p:cNvSpPr>
          <p:nvPr>
            <p:ph type="title"/>
          </p:nvPr>
        </p:nvSpPr>
        <p:spPr>
          <a:xfrm>
            <a:off x="4834080" y="2304000"/>
            <a:ext cx="14714640" cy="4641840"/>
          </a:xfrm>
          <a:prstGeom prst="rect">
            <a:avLst/>
          </a:prstGeom>
        </p:spPr>
        <p:txBody>
          <a:bodyPr/>
          <a:lstStyle>
            <a:lvl1pPr algn="l">
              <a:lnSpc>
                <a:spcPct val="90000"/>
              </a:lnSpc>
              <a:defRPr sz="4400" spc="0">
                <a:latin typeface="+mn-lt"/>
                <a:ea typeface="+mn-ea"/>
                <a:cs typeface="+mn-cs"/>
                <a:sym typeface="Arial"/>
              </a:defRPr>
            </a:lvl1pPr>
          </a:lstStyle>
          <a:p>
            <a:r>
              <a:t>Текст заголовка</a:t>
            </a:r>
          </a:p>
        </p:txBody>
      </p:sp>
      <p:sp>
        <p:nvSpPr>
          <p:cNvPr id="182" name="Уровень текста 1…"/>
          <p:cNvSpPr txBox="1">
            <a:spLocks noGrp="1"/>
          </p:cNvSpPr>
          <p:nvPr>
            <p:ph type="body" sz="quarter" idx="1"/>
          </p:nvPr>
        </p:nvSpPr>
        <p:spPr>
          <a:xfrm>
            <a:off x="4834080" y="7072200"/>
            <a:ext cx="7180562" cy="757442"/>
          </a:xfrm>
          <a:prstGeom prst="rect">
            <a:avLst/>
          </a:prstGeom>
        </p:spPr>
        <p:txBody>
          <a:bodyPr anchor="ctr">
            <a:normAutofit/>
          </a:bodyPr>
          <a:lstStyle>
            <a:lvl1pPr marL="228600" indent="-228600">
              <a:lnSpc>
                <a:spcPct val="90000"/>
              </a:lnSpc>
              <a:spcBef>
                <a:spcPts val="1000"/>
              </a:spcBef>
              <a:buClrTx/>
              <a:buSzPct val="100000"/>
              <a:buFont typeface="Arial"/>
              <a:buChar char="•"/>
              <a:defRPr sz="2800" spc="0">
                <a:latin typeface="+mn-lt"/>
                <a:ea typeface="+mn-ea"/>
                <a:cs typeface="+mn-cs"/>
                <a:sym typeface="Arial"/>
              </a:defRPr>
            </a:lvl1pPr>
            <a:lvl2pPr marL="723900" indent="-266700">
              <a:lnSpc>
                <a:spcPct val="90000"/>
              </a:lnSpc>
              <a:spcBef>
                <a:spcPts val="1000"/>
              </a:spcBef>
              <a:buClrTx/>
              <a:buSzPct val="100000"/>
              <a:buFont typeface="Arial"/>
              <a:defRPr sz="2800" spc="0">
                <a:latin typeface="+mn-lt"/>
                <a:ea typeface="+mn-ea"/>
                <a:cs typeface="+mn-cs"/>
                <a:sym typeface="Arial"/>
              </a:defRPr>
            </a:lvl2pPr>
            <a:lvl3pPr marL="1234438" indent="-320038">
              <a:lnSpc>
                <a:spcPct val="90000"/>
              </a:lnSpc>
              <a:spcBef>
                <a:spcPts val="1000"/>
              </a:spcBef>
              <a:buClrTx/>
              <a:buSzPct val="100000"/>
              <a:buFont typeface="Arial"/>
              <a:defRPr sz="2800" spc="0">
                <a:latin typeface="+mn-lt"/>
                <a:ea typeface="+mn-ea"/>
                <a:cs typeface="+mn-cs"/>
                <a:sym typeface="Arial"/>
              </a:defRPr>
            </a:lvl3pPr>
            <a:lvl4pPr marL="1727200" indent="-355600">
              <a:lnSpc>
                <a:spcPct val="90000"/>
              </a:lnSpc>
              <a:spcBef>
                <a:spcPts val="1000"/>
              </a:spcBef>
              <a:buClrTx/>
              <a:buSzPct val="100000"/>
              <a:buFont typeface="Arial"/>
              <a:defRPr sz="2800" spc="0">
                <a:latin typeface="+mn-lt"/>
                <a:ea typeface="+mn-ea"/>
                <a:cs typeface="+mn-cs"/>
                <a:sym typeface="Arial"/>
              </a:defRPr>
            </a:lvl4pPr>
            <a:lvl5pPr marL="2184400" indent="-355600">
              <a:lnSpc>
                <a:spcPct val="90000"/>
              </a:lnSpc>
              <a:spcBef>
                <a:spcPts val="1000"/>
              </a:spcBef>
              <a:buClrTx/>
              <a:buSzPct val="100000"/>
              <a:buFont typeface="Arial"/>
              <a:defRPr sz="2800" spc="0">
                <a:latin typeface="+mn-lt"/>
                <a:ea typeface="+mn-ea"/>
                <a:cs typeface="+mn-cs"/>
                <a:sym typeface="Aria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83" name="PlaceHolder 4"/>
          <p:cNvSpPr>
            <a:spLocks noGrp="1"/>
          </p:cNvSpPr>
          <p:nvPr>
            <p:ph type="body" sz="quarter" idx="13"/>
          </p:nvPr>
        </p:nvSpPr>
        <p:spPr>
          <a:xfrm>
            <a:off x="4834080" y="7901999"/>
            <a:ext cx="7180562" cy="757442"/>
          </a:xfrm>
          <a:prstGeom prst="rect">
            <a:avLst/>
          </a:prstGeom>
        </p:spPr>
        <p:txBody>
          <a:bodyPr anchor="ctr">
            <a:normAutofit/>
          </a:bodyPr>
          <a:lstStyle/>
          <a:p>
            <a:pPr>
              <a:defRPr spc="-100"/>
            </a:pPr>
            <a:endParaRPr/>
          </a:p>
        </p:txBody>
      </p:sp>
      <p:sp>
        <p:nvSpPr>
          <p:cNvPr id="184"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9" name="Текст заголовка"/>
          <p:cNvSpPr txBox="1">
            <a:spLocks noGrp="1"/>
          </p:cNvSpPr>
          <p:nvPr>
            <p:ph type="title"/>
          </p:nvPr>
        </p:nvSpPr>
        <p:spPr>
          <a:xfrm>
            <a:off x="4834080" y="2304000"/>
            <a:ext cx="14714640" cy="4641840"/>
          </a:xfrm>
          <a:prstGeom prst="rect">
            <a:avLst/>
          </a:prstGeom>
        </p:spPr>
        <p:txBody>
          <a:bodyPr/>
          <a:lstStyle/>
          <a:p>
            <a:r>
              <a:t>Текст заголовка</a:t>
            </a:r>
          </a:p>
        </p:txBody>
      </p:sp>
      <p:sp>
        <p:nvSpPr>
          <p:cNvPr id="20" name="Уровень текста 1…"/>
          <p:cNvSpPr txBox="1">
            <a:spLocks noGrp="1"/>
          </p:cNvSpPr>
          <p:nvPr>
            <p:ph type="body" sz="quarter" idx="1"/>
          </p:nvPr>
        </p:nvSpPr>
        <p:spPr>
          <a:xfrm>
            <a:off x="4834080" y="7072200"/>
            <a:ext cx="14714640" cy="1587962"/>
          </a:xfrm>
          <a:prstGeom prst="rect">
            <a:avLst/>
          </a:prstGeom>
        </p:spPr>
        <p:txBody>
          <a:bodyPr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Content and 2 Content">
    <p:spTree>
      <p:nvGrpSpPr>
        <p:cNvPr id="1" name=""/>
        <p:cNvGrpSpPr/>
        <p:nvPr/>
      </p:nvGrpSpPr>
      <p:grpSpPr>
        <a:xfrm>
          <a:off x="0" y="0"/>
          <a:ext cx="0" cy="0"/>
          <a:chOff x="0" y="0"/>
          <a:chExt cx="0" cy="0"/>
        </a:xfrm>
      </p:grpSpPr>
      <p:sp>
        <p:nvSpPr>
          <p:cNvPr id="191" name="CustomShape 6"/>
          <p:cNvSpPr/>
          <p:nvPr/>
        </p:nvSpPr>
        <p:spPr>
          <a:xfrm>
            <a:off x="-470882" y="-172080"/>
            <a:ext cx="25940164" cy="14235840"/>
          </a:xfrm>
          <a:prstGeom prst="rect">
            <a:avLst/>
          </a:prstGeom>
          <a:solidFill>
            <a:srgbClr val="C9E8F9">
              <a:alpha val="21000"/>
            </a:srgbClr>
          </a:solidFill>
          <a:ln w="12700">
            <a:miter lim="400000"/>
          </a:ln>
        </p:spPr>
        <p:txBody>
          <a:bodyPr lIns="45718" tIns="45718" rIns="45718" bIns="45718"/>
          <a:lstStyle/>
          <a:p>
            <a:endParaRPr dirty="0"/>
          </a:p>
        </p:txBody>
      </p:sp>
      <p:sp>
        <p:nvSpPr>
          <p:cNvPr id="192" name="Текст заголовка"/>
          <p:cNvSpPr txBox="1">
            <a:spLocks noGrp="1"/>
          </p:cNvSpPr>
          <p:nvPr>
            <p:ph type="title"/>
          </p:nvPr>
        </p:nvSpPr>
        <p:spPr>
          <a:xfrm>
            <a:off x="4834080" y="2304000"/>
            <a:ext cx="14714640" cy="4641840"/>
          </a:xfrm>
          <a:prstGeom prst="rect">
            <a:avLst/>
          </a:prstGeom>
        </p:spPr>
        <p:txBody>
          <a:bodyPr/>
          <a:lstStyle>
            <a:lvl1pPr algn="l">
              <a:lnSpc>
                <a:spcPct val="90000"/>
              </a:lnSpc>
              <a:defRPr sz="4400" spc="0">
                <a:latin typeface="+mn-lt"/>
                <a:ea typeface="+mn-ea"/>
                <a:cs typeface="+mn-cs"/>
                <a:sym typeface="Arial"/>
              </a:defRPr>
            </a:lvl1pPr>
          </a:lstStyle>
          <a:p>
            <a:r>
              <a:t>Текст заголовка</a:t>
            </a:r>
          </a:p>
        </p:txBody>
      </p:sp>
      <p:sp>
        <p:nvSpPr>
          <p:cNvPr id="193" name="Уровень текста 1…"/>
          <p:cNvSpPr txBox="1">
            <a:spLocks noGrp="1"/>
          </p:cNvSpPr>
          <p:nvPr>
            <p:ph type="body" sz="quarter" idx="1"/>
          </p:nvPr>
        </p:nvSpPr>
        <p:spPr>
          <a:xfrm>
            <a:off x="4834080" y="7072200"/>
            <a:ext cx="7180562" cy="1587962"/>
          </a:xfrm>
          <a:prstGeom prst="rect">
            <a:avLst/>
          </a:prstGeom>
        </p:spPr>
        <p:txBody>
          <a:bodyPr anchor="ctr">
            <a:normAutofit/>
          </a:bodyPr>
          <a:lstStyle>
            <a:lvl1pPr marL="228600" indent="-228600">
              <a:lnSpc>
                <a:spcPct val="90000"/>
              </a:lnSpc>
              <a:spcBef>
                <a:spcPts val="1000"/>
              </a:spcBef>
              <a:buClrTx/>
              <a:buSzPct val="100000"/>
              <a:buFont typeface="Arial"/>
              <a:buChar char="•"/>
              <a:defRPr sz="2800" spc="0">
                <a:latin typeface="+mn-lt"/>
                <a:ea typeface="+mn-ea"/>
                <a:cs typeface="+mn-cs"/>
                <a:sym typeface="Arial"/>
              </a:defRPr>
            </a:lvl1pPr>
            <a:lvl2pPr marL="723900" indent="-266700">
              <a:lnSpc>
                <a:spcPct val="90000"/>
              </a:lnSpc>
              <a:spcBef>
                <a:spcPts val="1000"/>
              </a:spcBef>
              <a:buClrTx/>
              <a:buSzPct val="100000"/>
              <a:buFont typeface="Arial"/>
              <a:defRPr sz="2800" spc="0">
                <a:latin typeface="+mn-lt"/>
                <a:ea typeface="+mn-ea"/>
                <a:cs typeface="+mn-cs"/>
                <a:sym typeface="Arial"/>
              </a:defRPr>
            </a:lvl2pPr>
            <a:lvl3pPr marL="1234438" indent="-320038">
              <a:lnSpc>
                <a:spcPct val="90000"/>
              </a:lnSpc>
              <a:spcBef>
                <a:spcPts val="1000"/>
              </a:spcBef>
              <a:buClrTx/>
              <a:buSzPct val="100000"/>
              <a:buFont typeface="Arial"/>
              <a:defRPr sz="2800" spc="0">
                <a:latin typeface="+mn-lt"/>
                <a:ea typeface="+mn-ea"/>
                <a:cs typeface="+mn-cs"/>
                <a:sym typeface="Arial"/>
              </a:defRPr>
            </a:lvl3pPr>
            <a:lvl4pPr marL="1727200" indent="-355600">
              <a:lnSpc>
                <a:spcPct val="90000"/>
              </a:lnSpc>
              <a:spcBef>
                <a:spcPts val="1000"/>
              </a:spcBef>
              <a:buClrTx/>
              <a:buSzPct val="100000"/>
              <a:buFont typeface="Arial"/>
              <a:defRPr sz="2800" spc="0">
                <a:latin typeface="+mn-lt"/>
                <a:ea typeface="+mn-ea"/>
                <a:cs typeface="+mn-cs"/>
                <a:sym typeface="Arial"/>
              </a:defRPr>
            </a:lvl4pPr>
            <a:lvl5pPr marL="2184400" indent="-355600">
              <a:lnSpc>
                <a:spcPct val="90000"/>
              </a:lnSpc>
              <a:spcBef>
                <a:spcPts val="1000"/>
              </a:spcBef>
              <a:buClrTx/>
              <a:buSzPct val="100000"/>
              <a:buFont typeface="Arial"/>
              <a:defRPr sz="2800" spc="0">
                <a:latin typeface="+mn-lt"/>
                <a:ea typeface="+mn-ea"/>
                <a:cs typeface="+mn-cs"/>
                <a:sym typeface="Aria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4" name="PlaceHolder 4"/>
          <p:cNvSpPr>
            <a:spLocks noGrp="1"/>
          </p:cNvSpPr>
          <p:nvPr>
            <p:ph type="body" sz="quarter" idx="13"/>
          </p:nvPr>
        </p:nvSpPr>
        <p:spPr>
          <a:xfrm>
            <a:off x="12373919" y="7901999"/>
            <a:ext cx="7180562" cy="757442"/>
          </a:xfrm>
          <a:prstGeom prst="rect">
            <a:avLst/>
          </a:prstGeom>
        </p:spPr>
        <p:txBody>
          <a:bodyPr anchor="ctr">
            <a:normAutofit/>
          </a:bodyPr>
          <a:lstStyle/>
          <a:p>
            <a:pPr>
              <a:defRPr spc="-100"/>
            </a:pPr>
            <a:endParaRPr/>
          </a:p>
        </p:txBody>
      </p:sp>
      <p:sp>
        <p:nvSpPr>
          <p:cNvPr id="195"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2 Content over Content">
    <p:spTree>
      <p:nvGrpSpPr>
        <p:cNvPr id="1" name=""/>
        <p:cNvGrpSpPr/>
        <p:nvPr/>
      </p:nvGrpSpPr>
      <p:grpSpPr>
        <a:xfrm>
          <a:off x="0" y="0"/>
          <a:ext cx="0" cy="0"/>
          <a:chOff x="0" y="0"/>
          <a:chExt cx="0" cy="0"/>
        </a:xfrm>
      </p:grpSpPr>
      <p:sp>
        <p:nvSpPr>
          <p:cNvPr id="202" name="CustomShape 6"/>
          <p:cNvSpPr/>
          <p:nvPr/>
        </p:nvSpPr>
        <p:spPr>
          <a:xfrm>
            <a:off x="-470882" y="-172080"/>
            <a:ext cx="25940164" cy="14235840"/>
          </a:xfrm>
          <a:prstGeom prst="rect">
            <a:avLst/>
          </a:prstGeom>
          <a:solidFill>
            <a:srgbClr val="C9E8F9">
              <a:alpha val="21000"/>
            </a:srgbClr>
          </a:solidFill>
          <a:ln w="12700">
            <a:miter lim="400000"/>
          </a:ln>
        </p:spPr>
        <p:txBody>
          <a:bodyPr lIns="45718" tIns="45718" rIns="45718" bIns="45718"/>
          <a:lstStyle/>
          <a:p>
            <a:endParaRPr dirty="0"/>
          </a:p>
        </p:txBody>
      </p:sp>
      <p:sp>
        <p:nvSpPr>
          <p:cNvPr id="203" name="Текст заголовка"/>
          <p:cNvSpPr txBox="1">
            <a:spLocks noGrp="1"/>
          </p:cNvSpPr>
          <p:nvPr>
            <p:ph type="title"/>
          </p:nvPr>
        </p:nvSpPr>
        <p:spPr>
          <a:xfrm>
            <a:off x="4834080" y="2304000"/>
            <a:ext cx="14714640" cy="4641840"/>
          </a:xfrm>
          <a:prstGeom prst="rect">
            <a:avLst/>
          </a:prstGeom>
        </p:spPr>
        <p:txBody>
          <a:bodyPr/>
          <a:lstStyle>
            <a:lvl1pPr algn="l">
              <a:lnSpc>
                <a:spcPct val="90000"/>
              </a:lnSpc>
              <a:defRPr sz="4400" spc="0">
                <a:latin typeface="+mn-lt"/>
                <a:ea typeface="+mn-ea"/>
                <a:cs typeface="+mn-cs"/>
                <a:sym typeface="Arial"/>
              </a:defRPr>
            </a:lvl1pPr>
          </a:lstStyle>
          <a:p>
            <a:r>
              <a:t>Текст заголовка</a:t>
            </a:r>
          </a:p>
        </p:txBody>
      </p:sp>
      <p:sp>
        <p:nvSpPr>
          <p:cNvPr id="204" name="Уровень текста 1…"/>
          <p:cNvSpPr txBox="1">
            <a:spLocks noGrp="1"/>
          </p:cNvSpPr>
          <p:nvPr>
            <p:ph type="body" sz="quarter" idx="1"/>
          </p:nvPr>
        </p:nvSpPr>
        <p:spPr>
          <a:xfrm>
            <a:off x="4834080" y="7072200"/>
            <a:ext cx="7180562" cy="757442"/>
          </a:xfrm>
          <a:prstGeom prst="rect">
            <a:avLst/>
          </a:prstGeom>
        </p:spPr>
        <p:txBody>
          <a:bodyPr anchor="ctr">
            <a:normAutofit/>
          </a:bodyPr>
          <a:lstStyle>
            <a:lvl1pPr marL="228600" indent="-228600">
              <a:lnSpc>
                <a:spcPct val="90000"/>
              </a:lnSpc>
              <a:spcBef>
                <a:spcPts val="1000"/>
              </a:spcBef>
              <a:buClrTx/>
              <a:buSzPct val="100000"/>
              <a:buFont typeface="Arial"/>
              <a:buChar char="•"/>
              <a:defRPr sz="2800" spc="0">
                <a:latin typeface="+mn-lt"/>
                <a:ea typeface="+mn-ea"/>
                <a:cs typeface="+mn-cs"/>
                <a:sym typeface="Arial"/>
              </a:defRPr>
            </a:lvl1pPr>
            <a:lvl2pPr marL="723900" indent="-266700">
              <a:lnSpc>
                <a:spcPct val="90000"/>
              </a:lnSpc>
              <a:spcBef>
                <a:spcPts val="1000"/>
              </a:spcBef>
              <a:buClrTx/>
              <a:buSzPct val="100000"/>
              <a:buFont typeface="Arial"/>
              <a:defRPr sz="2800" spc="0">
                <a:latin typeface="+mn-lt"/>
                <a:ea typeface="+mn-ea"/>
                <a:cs typeface="+mn-cs"/>
                <a:sym typeface="Arial"/>
              </a:defRPr>
            </a:lvl2pPr>
            <a:lvl3pPr marL="1234438" indent="-320038">
              <a:lnSpc>
                <a:spcPct val="90000"/>
              </a:lnSpc>
              <a:spcBef>
                <a:spcPts val="1000"/>
              </a:spcBef>
              <a:buClrTx/>
              <a:buSzPct val="100000"/>
              <a:buFont typeface="Arial"/>
              <a:defRPr sz="2800" spc="0">
                <a:latin typeface="+mn-lt"/>
                <a:ea typeface="+mn-ea"/>
                <a:cs typeface="+mn-cs"/>
                <a:sym typeface="Arial"/>
              </a:defRPr>
            </a:lvl3pPr>
            <a:lvl4pPr marL="1727200" indent="-355600">
              <a:lnSpc>
                <a:spcPct val="90000"/>
              </a:lnSpc>
              <a:spcBef>
                <a:spcPts val="1000"/>
              </a:spcBef>
              <a:buClrTx/>
              <a:buSzPct val="100000"/>
              <a:buFont typeface="Arial"/>
              <a:defRPr sz="2800" spc="0">
                <a:latin typeface="+mn-lt"/>
                <a:ea typeface="+mn-ea"/>
                <a:cs typeface="+mn-cs"/>
                <a:sym typeface="Arial"/>
              </a:defRPr>
            </a:lvl4pPr>
            <a:lvl5pPr marL="2184400" indent="-355600">
              <a:lnSpc>
                <a:spcPct val="90000"/>
              </a:lnSpc>
              <a:spcBef>
                <a:spcPts val="1000"/>
              </a:spcBef>
              <a:buClrTx/>
              <a:buSzPct val="100000"/>
              <a:buFont typeface="Arial"/>
              <a:defRPr sz="2800" spc="0">
                <a:latin typeface="+mn-lt"/>
                <a:ea typeface="+mn-ea"/>
                <a:cs typeface="+mn-cs"/>
                <a:sym typeface="Aria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05" name="PlaceHolder 4"/>
          <p:cNvSpPr>
            <a:spLocks noGrp="1"/>
          </p:cNvSpPr>
          <p:nvPr>
            <p:ph type="body" sz="quarter" idx="13"/>
          </p:nvPr>
        </p:nvSpPr>
        <p:spPr>
          <a:xfrm>
            <a:off x="4834079" y="7901999"/>
            <a:ext cx="14714643" cy="757442"/>
          </a:xfrm>
          <a:prstGeom prst="rect">
            <a:avLst/>
          </a:prstGeom>
        </p:spPr>
        <p:txBody>
          <a:bodyPr anchor="ctr">
            <a:normAutofit/>
          </a:bodyPr>
          <a:lstStyle/>
          <a:p>
            <a:pPr>
              <a:defRPr spc="-100"/>
            </a:pPr>
            <a:endParaRPr/>
          </a:p>
        </p:txBody>
      </p:sp>
      <p:sp>
        <p:nvSpPr>
          <p:cNvPr id="206"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Content over Content">
    <p:spTree>
      <p:nvGrpSpPr>
        <p:cNvPr id="1" name=""/>
        <p:cNvGrpSpPr/>
        <p:nvPr/>
      </p:nvGrpSpPr>
      <p:grpSpPr>
        <a:xfrm>
          <a:off x="0" y="0"/>
          <a:ext cx="0" cy="0"/>
          <a:chOff x="0" y="0"/>
          <a:chExt cx="0" cy="0"/>
        </a:xfrm>
      </p:grpSpPr>
      <p:sp>
        <p:nvSpPr>
          <p:cNvPr id="213" name="CustomShape 6"/>
          <p:cNvSpPr/>
          <p:nvPr/>
        </p:nvSpPr>
        <p:spPr>
          <a:xfrm>
            <a:off x="-470882" y="-172080"/>
            <a:ext cx="25940164" cy="14235840"/>
          </a:xfrm>
          <a:prstGeom prst="rect">
            <a:avLst/>
          </a:prstGeom>
          <a:solidFill>
            <a:srgbClr val="C9E8F9">
              <a:alpha val="21000"/>
            </a:srgbClr>
          </a:solidFill>
          <a:ln w="12700">
            <a:miter lim="400000"/>
          </a:ln>
        </p:spPr>
        <p:txBody>
          <a:bodyPr lIns="45718" tIns="45718" rIns="45718" bIns="45718"/>
          <a:lstStyle/>
          <a:p>
            <a:endParaRPr dirty="0"/>
          </a:p>
        </p:txBody>
      </p:sp>
      <p:sp>
        <p:nvSpPr>
          <p:cNvPr id="214" name="Текст заголовка"/>
          <p:cNvSpPr txBox="1">
            <a:spLocks noGrp="1"/>
          </p:cNvSpPr>
          <p:nvPr>
            <p:ph type="title"/>
          </p:nvPr>
        </p:nvSpPr>
        <p:spPr>
          <a:xfrm>
            <a:off x="4834080" y="2304000"/>
            <a:ext cx="14714640" cy="4641840"/>
          </a:xfrm>
          <a:prstGeom prst="rect">
            <a:avLst/>
          </a:prstGeom>
        </p:spPr>
        <p:txBody>
          <a:bodyPr/>
          <a:lstStyle>
            <a:lvl1pPr algn="l">
              <a:lnSpc>
                <a:spcPct val="90000"/>
              </a:lnSpc>
              <a:defRPr sz="4400" spc="0">
                <a:latin typeface="+mn-lt"/>
                <a:ea typeface="+mn-ea"/>
                <a:cs typeface="+mn-cs"/>
                <a:sym typeface="Arial"/>
              </a:defRPr>
            </a:lvl1pPr>
          </a:lstStyle>
          <a:p>
            <a:r>
              <a:t>Текст заголовка</a:t>
            </a:r>
          </a:p>
        </p:txBody>
      </p:sp>
      <p:sp>
        <p:nvSpPr>
          <p:cNvPr id="215" name="Уровень текста 1…"/>
          <p:cNvSpPr txBox="1">
            <a:spLocks noGrp="1"/>
          </p:cNvSpPr>
          <p:nvPr>
            <p:ph type="body" sz="quarter" idx="1"/>
          </p:nvPr>
        </p:nvSpPr>
        <p:spPr>
          <a:xfrm>
            <a:off x="4834080" y="7072200"/>
            <a:ext cx="14714640" cy="757442"/>
          </a:xfrm>
          <a:prstGeom prst="rect">
            <a:avLst/>
          </a:prstGeom>
        </p:spPr>
        <p:txBody>
          <a:bodyPr anchor="ctr">
            <a:normAutofit/>
          </a:bodyPr>
          <a:lstStyle>
            <a:lvl1pPr marL="228600" indent="-228600">
              <a:lnSpc>
                <a:spcPct val="90000"/>
              </a:lnSpc>
              <a:spcBef>
                <a:spcPts val="1000"/>
              </a:spcBef>
              <a:buClrTx/>
              <a:buSzPct val="100000"/>
              <a:buFont typeface="Arial"/>
              <a:buChar char="•"/>
              <a:defRPr sz="2800" spc="0">
                <a:latin typeface="+mn-lt"/>
                <a:ea typeface="+mn-ea"/>
                <a:cs typeface="+mn-cs"/>
                <a:sym typeface="Arial"/>
              </a:defRPr>
            </a:lvl1pPr>
            <a:lvl2pPr marL="723900" indent="-266700">
              <a:lnSpc>
                <a:spcPct val="90000"/>
              </a:lnSpc>
              <a:spcBef>
                <a:spcPts val="1000"/>
              </a:spcBef>
              <a:buClrTx/>
              <a:buSzPct val="100000"/>
              <a:buFont typeface="Arial"/>
              <a:defRPr sz="2800" spc="0">
                <a:latin typeface="+mn-lt"/>
                <a:ea typeface="+mn-ea"/>
                <a:cs typeface="+mn-cs"/>
                <a:sym typeface="Arial"/>
              </a:defRPr>
            </a:lvl2pPr>
            <a:lvl3pPr marL="1234438" indent="-320038">
              <a:lnSpc>
                <a:spcPct val="90000"/>
              </a:lnSpc>
              <a:spcBef>
                <a:spcPts val="1000"/>
              </a:spcBef>
              <a:buClrTx/>
              <a:buSzPct val="100000"/>
              <a:buFont typeface="Arial"/>
              <a:defRPr sz="2800" spc="0">
                <a:latin typeface="+mn-lt"/>
                <a:ea typeface="+mn-ea"/>
                <a:cs typeface="+mn-cs"/>
                <a:sym typeface="Arial"/>
              </a:defRPr>
            </a:lvl3pPr>
            <a:lvl4pPr marL="1727200" indent="-355600">
              <a:lnSpc>
                <a:spcPct val="90000"/>
              </a:lnSpc>
              <a:spcBef>
                <a:spcPts val="1000"/>
              </a:spcBef>
              <a:buClrTx/>
              <a:buSzPct val="100000"/>
              <a:buFont typeface="Arial"/>
              <a:defRPr sz="2800" spc="0">
                <a:latin typeface="+mn-lt"/>
                <a:ea typeface="+mn-ea"/>
                <a:cs typeface="+mn-cs"/>
                <a:sym typeface="Arial"/>
              </a:defRPr>
            </a:lvl4pPr>
            <a:lvl5pPr marL="2184400" indent="-355600">
              <a:lnSpc>
                <a:spcPct val="90000"/>
              </a:lnSpc>
              <a:spcBef>
                <a:spcPts val="1000"/>
              </a:spcBef>
              <a:buClrTx/>
              <a:buSzPct val="100000"/>
              <a:buFont typeface="Arial"/>
              <a:defRPr sz="2800" spc="0">
                <a:latin typeface="+mn-lt"/>
                <a:ea typeface="+mn-ea"/>
                <a:cs typeface="+mn-cs"/>
                <a:sym typeface="Aria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16" name="PlaceHolder 3"/>
          <p:cNvSpPr>
            <a:spLocks noGrp="1"/>
          </p:cNvSpPr>
          <p:nvPr>
            <p:ph type="body" sz="quarter" idx="13"/>
          </p:nvPr>
        </p:nvSpPr>
        <p:spPr>
          <a:xfrm>
            <a:off x="4834079" y="7901999"/>
            <a:ext cx="14714643" cy="757442"/>
          </a:xfrm>
          <a:prstGeom prst="rect">
            <a:avLst/>
          </a:prstGeom>
        </p:spPr>
        <p:txBody>
          <a:bodyPr anchor="ctr">
            <a:normAutofit/>
          </a:bodyPr>
          <a:lstStyle/>
          <a:p>
            <a:pPr>
              <a:defRPr spc="-100"/>
            </a:pPr>
            <a:endParaRPr/>
          </a:p>
        </p:txBody>
      </p:sp>
      <p:sp>
        <p:nvSpPr>
          <p:cNvPr id="217"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4 Content">
    <p:spTree>
      <p:nvGrpSpPr>
        <p:cNvPr id="1" name=""/>
        <p:cNvGrpSpPr/>
        <p:nvPr/>
      </p:nvGrpSpPr>
      <p:grpSpPr>
        <a:xfrm>
          <a:off x="0" y="0"/>
          <a:ext cx="0" cy="0"/>
          <a:chOff x="0" y="0"/>
          <a:chExt cx="0" cy="0"/>
        </a:xfrm>
      </p:grpSpPr>
      <p:sp>
        <p:nvSpPr>
          <p:cNvPr id="224" name="CustomShape 6"/>
          <p:cNvSpPr/>
          <p:nvPr/>
        </p:nvSpPr>
        <p:spPr>
          <a:xfrm>
            <a:off x="-470882" y="-172080"/>
            <a:ext cx="25940164" cy="14235840"/>
          </a:xfrm>
          <a:prstGeom prst="rect">
            <a:avLst/>
          </a:prstGeom>
          <a:solidFill>
            <a:srgbClr val="C9E8F9">
              <a:alpha val="21000"/>
            </a:srgbClr>
          </a:solidFill>
          <a:ln w="12700">
            <a:miter lim="400000"/>
          </a:ln>
        </p:spPr>
        <p:txBody>
          <a:bodyPr lIns="45718" tIns="45718" rIns="45718" bIns="45718"/>
          <a:lstStyle/>
          <a:p>
            <a:endParaRPr dirty="0"/>
          </a:p>
        </p:txBody>
      </p:sp>
      <p:sp>
        <p:nvSpPr>
          <p:cNvPr id="225" name="Текст заголовка"/>
          <p:cNvSpPr txBox="1">
            <a:spLocks noGrp="1"/>
          </p:cNvSpPr>
          <p:nvPr>
            <p:ph type="title"/>
          </p:nvPr>
        </p:nvSpPr>
        <p:spPr>
          <a:xfrm>
            <a:off x="4834080" y="2304000"/>
            <a:ext cx="14714640" cy="4641840"/>
          </a:xfrm>
          <a:prstGeom prst="rect">
            <a:avLst/>
          </a:prstGeom>
        </p:spPr>
        <p:txBody>
          <a:bodyPr/>
          <a:lstStyle>
            <a:lvl1pPr algn="l">
              <a:lnSpc>
                <a:spcPct val="90000"/>
              </a:lnSpc>
              <a:defRPr sz="4400" spc="0">
                <a:latin typeface="+mn-lt"/>
                <a:ea typeface="+mn-ea"/>
                <a:cs typeface="+mn-cs"/>
                <a:sym typeface="Arial"/>
              </a:defRPr>
            </a:lvl1pPr>
          </a:lstStyle>
          <a:p>
            <a:r>
              <a:t>Текст заголовка</a:t>
            </a:r>
          </a:p>
        </p:txBody>
      </p:sp>
      <p:sp>
        <p:nvSpPr>
          <p:cNvPr id="226" name="Уровень текста 1…"/>
          <p:cNvSpPr txBox="1">
            <a:spLocks noGrp="1"/>
          </p:cNvSpPr>
          <p:nvPr>
            <p:ph type="body" sz="quarter" idx="1"/>
          </p:nvPr>
        </p:nvSpPr>
        <p:spPr>
          <a:xfrm>
            <a:off x="4834080" y="7072200"/>
            <a:ext cx="7180562" cy="757442"/>
          </a:xfrm>
          <a:prstGeom prst="rect">
            <a:avLst/>
          </a:prstGeom>
        </p:spPr>
        <p:txBody>
          <a:bodyPr anchor="ctr">
            <a:normAutofit/>
          </a:bodyPr>
          <a:lstStyle>
            <a:lvl1pPr marL="228600" indent="-228600">
              <a:lnSpc>
                <a:spcPct val="90000"/>
              </a:lnSpc>
              <a:spcBef>
                <a:spcPts val="1000"/>
              </a:spcBef>
              <a:buClrTx/>
              <a:buSzPct val="100000"/>
              <a:buFont typeface="Arial"/>
              <a:buChar char="•"/>
              <a:defRPr sz="2800" spc="0">
                <a:latin typeface="+mn-lt"/>
                <a:ea typeface="+mn-ea"/>
                <a:cs typeface="+mn-cs"/>
                <a:sym typeface="Arial"/>
              </a:defRPr>
            </a:lvl1pPr>
            <a:lvl2pPr marL="723900" indent="-266700">
              <a:lnSpc>
                <a:spcPct val="90000"/>
              </a:lnSpc>
              <a:spcBef>
                <a:spcPts val="1000"/>
              </a:spcBef>
              <a:buClrTx/>
              <a:buSzPct val="100000"/>
              <a:buFont typeface="Arial"/>
              <a:defRPr sz="2800" spc="0">
                <a:latin typeface="+mn-lt"/>
                <a:ea typeface="+mn-ea"/>
                <a:cs typeface="+mn-cs"/>
                <a:sym typeface="Arial"/>
              </a:defRPr>
            </a:lvl2pPr>
            <a:lvl3pPr marL="1234438" indent="-320038">
              <a:lnSpc>
                <a:spcPct val="90000"/>
              </a:lnSpc>
              <a:spcBef>
                <a:spcPts val="1000"/>
              </a:spcBef>
              <a:buClrTx/>
              <a:buSzPct val="100000"/>
              <a:buFont typeface="Arial"/>
              <a:defRPr sz="2800" spc="0">
                <a:latin typeface="+mn-lt"/>
                <a:ea typeface="+mn-ea"/>
                <a:cs typeface="+mn-cs"/>
                <a:sym typeface="Arial"/>
              </a:defRPr>
            </a:lvl3pPr>
            <a:lvl4pPr marL="1727200" indent="-355600">
              <a:lnSpc>
                <a:spcPct val="90000"/>
              </a:lnSpc>
              <a:spcBef>
                <a:spcPts val="1000"/>
              </a:spcBef>
              <a:buClrTx/>
              <a:buSzPct val="100000"/>
              <a:buFont typeface="Arial"/>
              <a:defRPr sz="2800" spc="0">
                <a:latin typeface="+mn-lt"/>
                <a:ea typeface="+mn-ea"/>
                <a:cs typeface="+mn-cs"/>
                <a:sym typeface="Arial"/>
              </a:defRPr>
            </a:lvl4pPr>
            <a:lvl5pPr marL="2184400" indent="-355600">
              <a:lnSpc>
                <a:spcPct val="90000"/>
              </a:lnSpc>
              <a:spcBef>
                <a:spcPts val="1000"/>
              </a:spcBef>
              <a:buClrTx/>
              <a:buSzPct val="100000"/>
              <a:buFont typeface="Arial"/>
              <a:defRPr sz="2800" spc="0">
                <a:latin typeface="+mn-lt"/>
                <a:ea typeface="+mn-ea"/>
                <a:cs typeface="+mn-cs"/>
                <a:sym typeface="Aria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7" name="PlaceHolder 5"/>
          <p:cNvSpPr>
            <a:spLocks noGrp="1"/>
          </p:cNvSpPr>
          <p:nvPr>
            <p:ph type="body" sz="quarter" idx="13"/>
          </p:nvPr>
        </p:nvSpPr>
        <p:spPr>
          <a:xfrm>
            <a:off x="12373919" y="7901999"/>
            <a:ext cx="7180562" cy="757442"/>
          </a:xfrm>
          <a:prstGeom prst="rect">
            <a:avLst/>
          </a:prstGeom>
        </p:spPr>
        <p:txBody>
          <a:bodyPr anchor="ctr">
            <a:normAutofit/>
          </a:bodyPr>
          <a:lstStyle/>
          <a:p>
            <a:pPr>
              <a:defRPr spc="-100"/>
            </a:pPr>
            <a:endParaRPr/>
          </a:p>
        </p:txBody>
      </p:sp>
      <p:sp>
        <p:nvSpPr>
          <p:cNvPr id="228"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6 Content">
    <p:spTree>
      <p:nvGrpSpPr>
        <p:cNvPr id="1" name=""/>
        <p:cNvGrpSpPr/>
        <p:nvPr/>
      </p:nvGrpSpPr>
      <p:grpSpPr>
        <a:xfrm>
          <a:off x="0" y="0"/>
          <a:ext cx="0" cy="0"/>
          <a:chOff x="0" y="0"/>
          <a:chExt cx="0" cy="0"/>
        </a:xfrm>
      </p:grpSpPr>
      <p:sp>
        <p:nvSpPr>
          <p:cNvPr id="235" name="CustomShape 6"/>
          <p:cNvSpPr/>
          <p:nvPr/>
        </p:nvSpPr>
        <p:spPr>
          <a:xfrm>
            <a:off x="-470882" y="-172080"/>
            <a:ext cx="25940164" cy="14235840"/>
          </a:xfrm>
          <a:prstGeom prst="rect">
            <a:avLst/>
          </a:prstGeom>
          <a:solidFill>
            <a:srgbClr val="C9E8F9">
              <a:alpha val="21000"/>
            </a:srgbClr>
          </a:solidFill>
          <a:ln w="12700">
            <a:miter lim="400000"/>
          </a:ln>
        </p:spPr>
        <p:txBody>
          <a:bodyPr lIns="45718" tIns="45718" rIns="45718" bIns="45718"/>
          <a:lstStyle/>
          <a:p>
            <a:endParaRPr dirty="0"/>
          </a:p>
        </p:txBody>
      </p:sp>
      <p:sp>
        <p:nvSpPr>
          <p:cNvPr id="236" name="Текст заголовка"/>
          <p:cNvSpPr txBox="1">
            <a:spLocks noGrp="1"/>
          </p:cNvSpPr>
          <p:nvPr>
            <p:ph type="title"/>
          </p:nvPr>
        </p:nvSpPr>
        <p:spPr>
          <a:xfrm>
            <a:off x="4834080" y="2304000"/>
            <a:ext cx="14714640" cy="4641840"/>
          </a:xfrm>
          <a:prstGeom prst="rect">
            <a:avLst/>
          </a:prstGeom>
        </p:spPr>
        <p:txBody>
          <a:bodyPr/>
          <a:lstStyle>
            <a:lvl1pPr algn="l">
              <a:lnSpc>
                <a:spcPct val="90000"/>
              </a:lnSpc>
              <a:defRPr sz="4400" spc="0">
                <a:latin typeface="+mn-lt"/>
                <a:ea typeface="+mn-ea"/>
                <a:cs typeface="+mn-cs"/>
                <a:sym typeface="Arial"/>
              </a:defRPr>
            </a:lvl1pPr>
          </a:lstStyle>
          <a:p>
            <a:r>
              <a:t>Текст заголовка</a:t>
            </a:r>
          </a:p>
        </p:txBody>
      </p:sp>
      <p:sp>
        <p:nvSpPr>
          <p:cNvPr id="237" name="Уровень текста 1…"/>
          <p:cNvSpPr txBox="1">
            <a:spLocks noGrp="1"/>
          </p:cNvSpPr>
          <p:nvPr>
            <p:ph type="body" sz="quarter" idx="1"/>
          </p:nvPr>
        </p:nvSpPr>
        <p:spPr>
          <a:xfrm>
            <a:off x="4834080" y="7072200"/>
            <a:ext cx="4737962" cy="757442"/>
          </a:xfrm>
          <a:prstGeom prst="rect">
            <a:avLst/>
          </a:prstGeom>
        </p:spPr>
        <p:txBody>
          <a:bodyPr anchor="ctr">
            <a:normAutofit/>
          </a:bodyPr>
          <a:lstStyle>
            <a:lvl1pPr marL="228600" indent="-228600">
              <a:lnSpc>
                <a:spcPct val="90000"/>
              </a:lnSpc>
              <a:spcBef>
                <a:spcPts val="1000"/>
              </a:spcBef>
              <a:buClrTx/>
              <a:buSzPct val="100000"/>
              <a:buFont typeface="Arial"/>
              <a:buChar char="•"/>
              <a:defRPr sz="2800" spc="0">
                <a:latin typeface="+mn-lt"/>
                <a:ea typeface="+mn-ea"/>
                <a:cs typeface="+mn-cs"/>
                <a:sym typeface="Arial"/>
              </a:defRPr>
            </a:lvl1pPr>
            <a:lvl2pPr marL="723900" indent="-266700">
              <a:lnSpc>
                <a:spcPct val="90000"/>
              </a:lnSpc>
              <a:spcBef>
                <a:spcPts val="1000"/>
              </a:spcBef>
              <a:buClrTx/>
              <a:buSzPct val="100000"/>
              <a:buFont typeface="Arial"/>
              <a:defRPr sz="2800" spc="0">
                <a:latin typeface="+mn-lt"/>
                <a:ea typeface="+mn-ea"/>
                <a:cs typeface="+mn-cs"/>
                <a:sym typeface="Arial"/>
              </a:defRPr>
            </a:lvl2pPr>
            <a:lvl3pPr marL="1234438" indent="-320038">
              <a:lnSpc>
                <a:spcPct val="90000"/>
              </a:lnSpc>
              <a:spcBef>
                <a:spcPts val="1000"/>
              </a:spcBef>
              <a:buClrTx/>
              <a:buSzPct val="100000"/>
              <a:buFont typeface="Arial"/>
              <a:defRPr sz="2800" spc="0">
                <a:latin typeface="+mn-lt"/>
                <a:ea typeface="+mn-ea"/>
                <a:cs typeface="+mn-cs"/>
                <a:sym typeface="Arial"/>
              </a:defRPr>
            </a:lvl3pPr>
            <a:lvl4pPr marL="1727200" indent="-355600">
              <a:lnSpc>
                <a:spcPct val="90000"/>
              </a:lnSpc>
              <a:spcBef>
                <a:spcPts val="1000"/>
              </a:spcBef>
              <a:buClrTx/>
              <a:buSzPct val="100000"/>
              <a:buFont typeface="Arial"/>
              <a:defRPr sz="2800" spc="0">
                <a:latin typeface="+mn-lt"/>
                <a:ea typeface="+mn-ea"/>
                <a:cs typeface="+mn-cs"/>
                <a:sym typeface="Arial"/>
              </a:defRPr>
            </a:lvl4pPr>
            <a:lvl5pPr marL="2184400" indent="-355600">
              <a:lnSpc>
                <a:spcPct val="90000"/>
              </a:lnSpc>
              <a:spcBef>
                <a:spcPts val="1000"/>
              </a:spcBef>
              <a:buClrTx/>
              <a:buSzPct val="100000"/>
              <a:buFont typeface="Arial"/>
              <a:defRPr sz="2800" spc="0">
                <a:latin typeface="+mn-lt"/>
                <a:ea typeface="+mn-ea"/>
                <a:cs typeface="+mn-cs"/>
                <a:sym typeface="Aria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38" name="PlaceHolder 7"/>
          <p:cNvSpPr>
            <a:spLocks noGrp="1"/>
          </p:cNvSpPr>
          <p:nvPr>
            <p:ph type="body" sz="quarter" idx="13"/>
          </p:nvPr>
        </p:nvSpPr>
        <p:spPr>
          <a:xfrm>
            <a:off x="14784480" y="7901999"/>
            <a:ext cx="4737962" cy="757442"/>
          </a:xfrm>
          <a:prstGeom prst="rect">
            <a:avLst/>
          </a:prstGeom>
        </p:spPr>
        <p:txBody>
          <a:bodyPr anchor="ctr">
            <a:normAutofit/>
          </a:bodyPr>
          <a:lstStyle/>
          <a:p>
            <a:pPr>
              <a:defRPr spc="-100"/>
            </a:pPr>
            <a:endParaRPr/>
          </a:p>
        </p:txBody>
      </p:sp>
      <p:sp>
        <p:nvSpPr>
          <p:cNvPr id="239"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Content">
    <p:spTree>
      <p:nvGrpSpPr>
        <p:cNvPr id="1" name=""/>
        <p:cNvGrpSpPr/>
        <p:nvPr/>
      </p:nvGrpSpPr>
      <p:grpSpPr>
        <a:xfrm>
          <a:off x="0" y="0"/>
          <a:ext cx="0" cy="0"/>
          <a:chOff x="0" y="0"/>
          <a:chExt cx="0" cy="0"/>
        </a:xfrm>
      </p:grpSpPr>
      <p:sp>
        <p:nvSpPr>
          <p:cNvPr id="28" name="Текст заголовка"/>
          <p:cNvSpPr txBox="1">
            <a:spLocks noGrp="1"/>
          </p:cNvSpPr>
          <p:nvPr>
            <p:ph type="title"/>
          </p:nvPr>
        </p:nvSpPr>
        <p:spPr>
          <a:xfrm>
            <a:off x="4834080" y="2304000"/>
            <a:ext cx="14714640" cy="4641840"/>
          </a:xfrm>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834080" y="7072200"/>
            <a:ext cx="14714640" cy="1587962"/>
          </a:xfrm>
          <a:prstGeom prst="rect">
            <a:avLst/>
          </a:prstGeom>
        </p:spPr>
        <p:txBody>
          <a:bodyP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2 Content">
    <p:spTree>
      <p:nvGrpSpPr>
        <p:cNvPr id="1" name=""/>
        <p:cNvGrpSpPr/>
        <p:nvPr/>
      </p:nvGrpSpPr>
      <p:grpSpPr>
        <a:xfrm>
          <a:off x="0" y="0"/>
          <a:ext cx="0" cy="0"/>
          <a:chOff x="0" y="0"/>
          <a:chExt cx="0" cy="0"/>
        </a:xfrm>
      </p:grpSpPr>
      <p:sp>
        <p:nvSpPr>
          <p:cNvPr id="37" name="Текст заголовка"/>
          <p:cNvSpPr txBox="1">
            <a:spLocks noGrp="1"/>
          </p:cNvSpPr>
          <p:nvPr>
            <p:ph type="title"/>
          </p:nvPr>
        </p:nvSpPr>
        <p:spPr>
          <a:xfrm>
            <a:off x="4834080" y="2304000"/>
            <a:ext cx="14714640" cy="4641840"/>
          </a:xfrm>
          <a:prstGeom prst="rect">
            <a:avLst/>
          </a:prstGeom>
        </p:spPr>
        <p:txBody>
          <a:bodyPr/>
          <a:lstStyle/>
          <a:p>
            <a:r>
              <a:t>Текст заголовка</a:t>
            </a:r>
          </a:p>
        </p:txBody>
      </p:sp>
      <p:sp>
        <p:nvSpPr>
          <p:cNvPr id="38" name="Уровень текста 1…"/>
          <p:cNvSpPr txBox="1">
            <a:spLocks noGrp="1"/>
          </p:cNvSpPr>
          <p:nvPr>
            <p:ph type="body" sz="quarter" idx="1"/>
          </p:nvPr>
        </p:nvSpPr>
        <p:spPr>
          <a:xfrm>
            <a:off x="4834080" y="7072200"/>
            <a:ext cx="7180562" cy="1587962"/>
          </a:xfrm>
          <a:prstGeom prst="rect">
            <a:avLst/>
          </a:prstGeom>
        </p:spPr>
        <p:txBody>
          <a:bodyP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9" name="PlaceHolder 3"/>
          <p:cNvSpPr>
            <a:spLocks noGrp="1"/>
          </p:cNvSpPr>
          <p:nvPr>
            <p:ph type="body" sz="quarter" idx="13"/>
          </p:nvPr>
        </p:nvSpPr>
        <p:spPr>
          <a:xfrm>
            <a:off x="12373919" y="7072200"/>
            <a:ext cx="7180562" cy="1587962"/>
          </a:xfrm>
          <a:prstGeom prst="rect">
            <a:avLst/>
          </a:prstGeom>
        </p:spPr>
        <p:txBody>
          <a:bodyPr>
            <a:normAutofit/>
          </a:bodyPr>
          <a:lstStyle/>
          <a:p>
            <a:pPr>
              <a:defRPr spc="-100"/>
            </a:pPr>
            <a:endParaRPr/>
          </a:p>
        </p:txBody>
      </p:sp>
      <p:sp>
        <p:nvSpPr>
          <p:cNvPr id="40"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7" name="Текст заголовка"/>
          <p:cNvSpPr txBox="1">
            <a:spLocks noGrp="1"/>
          </p:cNvSpPr>
          <p:nvPr>
            <p:ph type="title"/>
          </p:nvPr>
        </p:nvSpPr>
        <p:spPr>
          <a:xfrm>
            <a:off x="4834080" y="2304000"/>
            <a:ext cx="14714640" cy="4641840"/>
          </a:xfrm>
          <a:prstGeom prst="rect">
            <a:avLst/>
          </a:prstGeom>
        </p:spPr>
        <p:txBody>
          <a:bodyPr/>
          <a:lstStyle/>
          <a:p>
            <a:r>
              <a:t>Текст заголовка</a:t>
            </a:r>
          </a:p>
        </p:txBody>
      </p:sp>
      <p:sp>
        <p:nvSpPr>
          <p:cNvPr id="48"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entered Text">
    <p:spTree>
      <p:nvGrpSpPr>
        <p:cNvPr id="1" name=""/>
        <p:cNvGrpSpPr/>
        <p:nvPr/>
      </p:nvGrpSpPr>
      <p:grpSpPr>
        <a:xfrm>
          <a:off x="0" y="0"/>
          <a:ext cx="0" cy="0"/>
          <a:chOff x="0" y="0"/>
          <a:chExt cx="0" cy="0"/>
        </a:xfrm>
      </p:grpSpPr>
      <p:sp>
        <p:nvSpPr>
          <p:cNvPr id="55" name="Уровень текста 1…"/>
          <p:cNvSpPr txBox="1">
            <a:spLocks noGrp="1"/>
          </p:cNvSpPr>
          <p:nvPr>
            <p:ph type="body" idx="1"/>
          </p:nvPr>
        </p:nvSpPr>
        <p:spPr>
          <a:xfrm>
            <a:off x="4834080" y="2304000"/>
            <a:ext cx="14714640" cy="21517921"/>
          </a:xfrm>
          <a:prstGeom prst="rect">
            <a:avLst/>
          </a:prstGeom>
        </p:spPr>
        <p:txBody>
          <a:bodyPr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6"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2 Content and Content">
    <p:spTree>
      <p:nvGrpSpPr>
        <p:cNvPr id="1" name=""/>
        <p:cNvGrpSpPr/>
        <p:nvPr/>
      </p:nvGrpSpPr>
      <p:grpSpPr>
        <a:xfrm>
          <a:off x="0" y="0"/>
          <a:ext cx="0" cy="0"/>
          <a:chOff x="0" y="0"/>
          <a:chExt cx="0" cy="0"/>
        </a:xfrm>
      </p:grpSpPr>
      <p:sp>
        <p:nvSpPr>
          <p:cNvPr id="63" name="Текст заголовка"/>
          <p:cNvSpPr txBox="1">
            <a:spLocks noGrp="1"/>
          </p:cNvSpPr>
          <p:nvPr>
            <p:ph type="title"/>
          </p:nvPr>
        </p:nvSpPr>
        <p:spPr>
          <a:xfrm>
            <a:off x="4834080" y="2304000"/>
            <a:ext cx="14714640" cy="4641840"/>
          </a:xfrm>
          <a:prstGeom prst="rect">
            <a:avLst/>
          </a:prstGeom>
        </p:spPr>
        <p:txBody>
          <a:bodyPr/>
          <a:lstStyle/>
          <a:p>
            <a:r>
              <a:t>Текст заголовка</a:t>
            </a:r>
          </a:p>
        </p:txBody>
      </p:sp>
      <p:sp>
        <p:nvSpPr>
          <p:cNvPr id="64" name="Уровень текста 1…"/>
          <p:cNvSpPr txBox="1">
            <a:spLocks noGrp="1"/>
          </p:cNvSpPr>
          <p:nvPr>
            <p:ph type="body" sz="quarter" idx="1"/>
          </p:nvPr>
        </p:nvSpPr>
        <p:spPr>
          <a:xfrm>
            <a:off x="4834080" y="7072200"/>
            <a:ext cx="7180562" cy="757442"/>
          </a:xfrm>
          <a:prstGeom prst="rect">
            <a:avLst/>
          </a:prstGeom>
        </p:spPr>
        <p:txBody>
          <a:bodyP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5" name="PlaceHolder 4"/>
          <p:cNvSpPr>
            <a:spLocks noGrp="1"/>
          </p:cNvSpPr>
          <p:nvPr>
            <p:ph type="body" sz="quarter" idx="13"/>
          </p:nvPr>
        </p:nvSpPr>
        <p:spPr>
          <a:xfrm>
            <a:off x="4834080" y="7901999"/>
            <a:ext cx="7180562" cy="757442"/>
          </a:xfrm>
          <a:prstGeom prst="rect">
            <a:avLst/>
          </a:prstGeom>
        </p:spPr>
        <p:txBody>
          <a:bodyPr>
            <a:normAutofit/>
          </a:bodyPr>
          <a:lstStyle/>
          <a:p>
            <a:pPr>
              <a:defRPr spc="-100"/>
            </a:pPr>
            <a:endParaRPr/>
          </a:p>
        </p:txBody>
      </p:sp>
      <p:sp>
        <p:nvSpPr>
          <p:cNvPr id="66"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Content and 2 Content">
    <p:spTree>
      <p:nvGrpSpPr>
        <p:cNvPr id="1" name=""/>
        <p:cNvGrpSpPr/>
        <p:nvPr/>
      </p:nvGrpSpPr>
      <p:grpSpPr>
        <a:xfrm>
          <a:off x="0" y="0"/>
          <a:ext cx="0" cy="0"/>
          <a:chOff x="0" y="0"/>
          <a:chExt cx="0" cy="0"/>
        </a:xfrm>
      </p:grpSpPr>
      <p:sp>
        <p:nvSpPr>
          <p:cNvPr id="73" name="Текст заголовка"/>
          <p:cNvSpPr txBox="1">
            <a:spLocks noGrp="1"/>
          </p:cNvSpPr>
          <p:nvPr>
            <p:ph type="title"/>
          </p:nvPr>
        </p:nvSpPr>
        <p:spPr>
          <a:xfrm>
            <a:off x="4834080" y="2304000"/>
            <a:ext cx="14714640" cy="4641840"/>
          </a:xfrm>
          <a:prstGeom prst="rect">
            <a:avLst/>
          </a:prstGeom>
        </p:spPr>
        <p:txBody>
          <a:bodyPr/>
          <a:lstStyle/>
          <a:p>
            <a:r>
              <a:t>Текст заголовка</a:t>
            </a:r>
          </a:p>
        </p:txBody>
      </p:sp>
      <p:sp>
        <p:nvSpPr>
          <p:cNvPr id="74" name="Уровень текста 1…"/>
          <p:cNvSpPr txBox="1">
            <a:spLocks noGrp="1"/>
          </p:cNvSpPr>
          <p:nvPr>
            <p:ph type="body" sz="quarter" idx="1"/>
          </p:nvPr>
        </p:nvSpPr>
        <p:spPr>
          <a:xfrm>
            <a:off x="4834080" y="7072200"/>
            <a:ext cx="7180562" cy="1587962"/>
          </a:xfrm>
          <a:prstGeom prst="rect">
            <a:avLst/>
          </a:prstGeom>
        </p:spPr>
        <p:txBody>
          <a:bodyP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5" name="PlaceHolder 4"/>
          <p:cNvSpPr>
            <a:spLocks noGrp="1"/>
          </p:cNvSpPr>
          <p:nvPr>
            <p:ph type="body" sz="quarter" idx="13"/>
          </p:nvPr>
        </p:nvSpPr>
        <p:spPr>
          <a:xfrm>
            <a:off x="12373919" y="7901999"/>
            <a:ext cx="7180562" cy="757442"/>
          </a:xfrm>
          <a:prstGeom prst="rect">
            <a:avLst/>
          </a:prstGeom>
        </p:spPr>
        <p:txBody>
          <a:bodyPr>
            <a:normAutofit/>
          </a:bodyPr>
          <a:lstStyle/>
          <a:p>
            <a:pPr>
              <a:defRPr spc="-100"/>
            </a:pPr>
            <a:endParaRPr/>
          </a:p>
        </p:txBody>
      </p:sp>
      <p:sp>
        <p:nvSpPr>
          <p:cNvPr id="76"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2 Content over Content">
    <p:spTree>
      <p:nvGrpSpPr>
        <p:cNvPr id="1" name=""/>
        <p:cNvGrpSpPr/>
        <p:nvPr/>
      </p:nvGrpSpPr>
      <p:grpSpPr>
        <a:xfrm>
          <a:off x="0" y="0"/>
          <a:ext cx="0" cy="0"/>
          <a:chOff x="0" y="0"/>
          <a:chExt cx="0" cy="0"/>
        </a:xfrm>
      </p:grpSpPr>
      <p:sp>
        <p:nvSpPr>
          <p:cNvPr id="83" name="Текст заголовка"/>
          <p:cNvSpPr txBox="1">
            <a:spLocks noGrp="1"/>
          </p:cNvSpPr>
          <p:nvPr>
            <p:ph type="title"/>
          </p:nvPr>
        </p:nvSpPr>
        <p:spPr>
          <a:xfrm>
            <a:off x="4834080" y="2304000"/>
            <a:ext cx="14714640" cy="4641840"/>
          </a:xfrm>
          <a:prstGeom prst="rect">
            <a:avLst/>
          </a:prstGeom>
        </p:spPr>
        <p:txBody>
          <a:bodyPr/>
          <a:lstStyle/>
          <a:p>
            <a:r>
              <a:t>Текст заголовка</a:t>
            </a:r>
          </a:p>
        </p:txBody>
      </p:sp>
      <p:sp>
        <p:nvSpPr>
          <p:cNvPr id="84" name="Уровень текста 1…"/>
          <p:cNvSpPr txBox="1">
            <a:spLocks noGrp="1"/>
          </p:cNvSpPr>
          <p:nvPr>
            <p:ph type="body" sz="quarter" idx="1"/>
          </p:nvPr>
        </p:nvSpPr>
        <p:spPr>
          <a:xfrm>
            <a:off x="4834080" y="7072200"/>
            <a:ext cx="7180562" cy="757442"/>
          </a:xfrm>
          <a:prstGeom prst="rect">
            <a:avLst/>
          </a:prstGeom>
        </p:spPr>
        <p:txBody>
          <a:bodyP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5" name="PlaceHolder 4"/>
          <p:cNvSpPr>
            <a:spLocks noGrp="1"/>
          </p:cNvSpPr>
          <p:nvPr>
            <p:ph type="body" sz="quarter" idx="13"/>
          </p:nvPr>
        </p:nvSpPr>
        <p:spPr>
          <a:xfrm>
            <a:off x="4834079" y="7901999"/>
            <a:ext cx="14714643" cy="757442"/>
          </a:xfrm>
          <a:prstGeom prst="rect">
            <a:avLst/>
          </a:prstGeom>
        </p:spPr>
        <p:txBody>
          <a:bodyPr>
            <a:normAutofit/>
          </a:bodyPr>
          <a:lstStyle/>
          <a:p>
            <a:pPr>
              <a:defRPr spc="-100"/>
            </a:pPr>
            <a:endParaRPr/>
          </a:p>
        </p:txBody>
      </p:sp>
      <p:sp>
        <p:nvSpPr>
          <p:cNvPr id="86"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ustomShape 6"/>
          <p:cNvSpPr/>
          <p:nvPr/>
        </p:nvSpPr>
        <p:spPr>
          <a:xfrm>
            <a:off x="-61922" y="-246240"/>
            <a:ext cx="25940164" cy="14235840"/>
          </a:xfrm>
          <a:prstGeom prst="rect">
            <a:avLst/>
          </a:prstGeom>
          <a:solidFill>
            <a:srgbClr val="C9E8F9"/>
          </a:solidFill>
          <a:ln w="12700">
            <a:miter lim="400000"/>
          </a:ln>
        </p:spPr>
        <p:txBody>
          <a:bodyPr lIns="45718" tIns="45718" rIns="45718" bIns="45718"/>
          <a:lstStyle/>
          <a:p>
            <a:endParaRPr dirty="0"/>
          </a:p>
        </p:txBody>
      </p:sp>
      <p:sp>
        <p:nvSpPr>
          <p:cNvPr id="3" name="Текст заголовка"/>
          <p:cNvSpPr txBox="1">
            <a:spLocks noGrp="1"/>
          </p:cNvSpPr>
          <p:nvPr>
            <p:ph type="title"/>
          </p:nvPr>
        </p:nvSpPr>
        <p:spPr>
          <a:xfrm>
            <a:off x="3653366" y="1539875"/>
            <a:ext cx="19507201" cy="33369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r>
              <a:t>Текст заголовка</a:t>
            </a:r>
          </a:p>
        </p:txBody>
      </p:sp>
      <p:sp>
        <p:nvSpPr>
          <p:cNvPr id="4" name="Уровень текста 1…"/>
          <p:cNvSpPr txBox="1">
            <a:spLocks noGrp="1"/>
          </p:cNvSpPr>
          <p:nvPr>
            <p:ph type="body" idx="1"/>
          </p:nvPr>
        </p:nvSpPr>
        <p:spPr>
          <a:xfrm>
            <a:off x="13610166" y="4876800"/>
            <a:ext cx="9550401" cy="883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 name="Номер слайда"/>
          <p:cNvSpPr txBox="1">
            <a:spLocks noGrp="1"/>
          </p:cNvSpPr>
          <p:nvPr>
            <p:ph type="sldNum" sz="quarter" idx="2"/>
          </p:nvPr>
        </p:nvSpPr>
        <p:spPr>
          <a:xfrm>
            <a:off x="17475200" y="12712700"/>
            <a:ext cx="409277" cy="401780"/>
          </a:xfrm>
          <a:prstGeom prst="rect">
            <a:avLst/>
          </a:prstGeom>
          <a:ln w="12700">
            <a:miter lim="400000"/>
          </a:ln>
        </p:spPr>
        <p:txBody>
          <a:bodyPr wrap="none" lIns="71279" tIns="71279" rIns="71279" bIns="71279">
            <a:spAutoFit/>
          </a:bodyPr>
          <a:lstStyle>
            <a:lvl1pPr>
              <a:defRPr spc="-1"/>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ransition spd="med"/>
  <p:txStyles>
    <p:titleStyle>
      <a:lvl1pPr marL="0" marR="0" indent="0" algn="ctr" defTabSz="914400" rtl="0" latinLnBrk="0">
        <a:lnSpc>
          <a:spcPct val="100000"/>
        </a:lnSpc>
        <a:spcBef>
          <a:spcPts val="0"/>
        </a:spcBef>
        <a:spcAft>
          <a:spcPts val="0"/>
        </a:spcAft>
        <a:buClrTx/>
        <a:buSzTx/>
        <a:buFontTx/>
        <a:buNone/>
        <a:tabLst/>
        <a:defRPr sz="5000" b="0" i="0" u="none" strike="noStrike" cap="none" spc="-1" baseline="0">
          <a:solidFill>
            <a:srgbClr val="000000"/>
          </a:solidFill>
          <a:uFillTx/>
          <a:latin typeface="Helvetica Light"/>
          <a:ea typeface="Helvetica Light"/>
          <a:cs typeface="Helvetica Light"/>
          <a:sym typeface="Helvetica Light"/>
        </a:defRPr>
      </a:lvl1pPr>
      <a:lvl2pPr marL="0" marR="0" indent="0" algn="ctr" defTabSz="914400" rtl="0" latinLnBrk="0">
        <a:lnSpc>
          <a:spcPct val="100000"/>
        </a:lnSpc>
        <a:spcBef>
          <a:spcPts val="0"/>
        </a:spcBef>
        <a:spcAft>
          <a:spcPts val="0"/>
        </a:spcAft>
        <a:buClrTx/>
        <a:buSzTx/>
        <a:buFontTx/>
        <a:buNone/>
        <a:tabLst/>
        <a:defRPr sz="5000" b="0" i="0" u="none" strike="noStrike" cap="none" spc="-1" baseline="0">
          <a:solidFill>
            <a:srgbClr val="000000"/>
          </a:solidFill>
          <a:uFillTx/>
          <a:latin typeface="Helvetica Light"/>
          <a:ea typeface="Helvetica Light"/>
          <a:cs typeface="Helvetica Light"/>
          <a:sym typeface="Helvetica Light"/>
        </a:defRPr>
      </a:lvl2pPr>
      <a:lvl3pPr marL="0" marR="0" indent="0" algn="ctr" defTabSz="914400" rtl="0" latinLnBrk="0">
        <a:lnSpc>
          <a:spcPct val="100000"/>
        </a:lnSpc>
        <a:spcBef>
          <a:spcPts val="0"/>
        </a:spcBef>
        <a:spcAft>
          <a:spcPts val="0"/>
        </a:spcAft>
        <a:buClrTx/>
        <a:buSzTx/>
        <a:buFontTx/>
        <a:buNone/>
        <a:tabLst/>
        <a:defRPr sz="5000" b="0" i="0" u="none" strike="noStrike" cap="none" spc="-1" baseline="0">
          <a:solidFill>
            <a:srgbClr val="000000"/>
          </a:solidFill>
          <a:uFillTx/>
          <a:latin typeface="Helvetica Light"/>
          <a:ea typeface="Helvetica Light"/>
          <a:cs typeface="Helvetica Light"/>
          <a:sym typeface="Helvetica Light"/>
        </a:defRPr>
      </a:lvl3pPr>
      <a:lvl4pPr marL="0" marR="0" indent="0" algn="ctr" defTabSz="914400" rtl="0" latinLnBrk="0">
        <a:lnSpc>
          <a:spcPct val="100000"/>
        </a:lnSpc>
        <a:spcBef>
          <a:spcPts val="0"/>
        </a:spcBef>
        <a:spcAft>
          <a:spcPts val="0"/>
        </a:spcAft>
        <a:buClrTx/>
        <a:buSzTx/>
        <a:buFontTx/>
        <a:buNone/>
        <a:tabLst/>
        <a:defRPr sz="5000" b="0" i="0" u="none" strike="noStrike" cap="none" spc="-1" baseline="0">
          <a:solidFill>
            <a:srgbClr val="000000"/>
          </a:solidFill>
          <a:uFillTx/>
          <a:latin typeface="Helvetica Light"/>
          <a:ea typeface="Helvetica Light"/>
          <a:cs typeface="Helvetica Light"/>
          <a:sym typeface="Helvetica Light"/>
        </a:defRPr>
      </a:lvl4pPr>
      <a:lvl5pPr marL="0" marR="0" indent="0" algn="ctr" defTabSz="914400" rtl="0" latinLnBrk="0">
        <a:lnSpc>
          <a:spcPct val="100000"/>
        </a:lnSpc>
        <a:spcBef>
          <a:spcPts val="0"/>
        </a:spcBef>
        <a:spcAft>
          <a:spcPts val="0"/>
        </a:spcAft>
        <a:buClrTx/>
        <a:buSzTx/>
        <a:buFontTx/>
        <a:buNone/>
        <a:tabLst/>
        <a:defRPr sz="5000" b="0" i="0" u="none" strike="noStrike" cap="none" spc="-1" baseline="0">
          <a:solidFill>
            <a:srgbClr val="000000"/>
          </a:solidFill>
          <a:uFillTx/>
          <a:latin typeface="Helvetica Light"/>
          <a:ea typeface="Helvetica Light"/>
          <a:cs typeface="Helvetica Light"/>
          <a:sym typeface="Helvetica Light"/>
        </a:defRPr>
      </a:lvl5pPr>
      <a:lvl6pPr marL="0" marR="0" indent="0" algn="ctr" defTabSz="914400" rtl="0" latinLnBrk="0">
        <a:lnSpc>
          <a:spcPct val="100000"/>
        </a:lnSpc>
        <a:spcBef>
          <a:spcPts val="0"/>
        </a:spcBef>
        <a:spcAft>
          <a:spcPts val="0"/>
        </a:spcAft>
        <a:buClrTx/>
        <a:buSzTx/>
        <a:buFontTx/>
        <a:buNone/>
        <a:tabLst/>
        <a:defRPr sz="5000" b="0" i="0" u="none" strike="noStrike" cap="none" spc="-1" baseline="0">
          <a:solidFill>
            <a:srgbClr val="000000"/>
          </a:solidFill>
          <a:uFillTx/>
          <a:latin typeface="Helvetica Light"/>
          <a:ea typeface="Helvetica Light"/>
          <a:cs typeface="Helvetica Light"/>
          <a:sym typeface="Helvetica Light"/>
        </a:defRPr>
      </a:lvl6pPr>
      <a:lvl7pPr marL="0" marR="0" indent="0" algn="ctr" defTabSz="914400" rtl="0" latinLnBrk="0">
        <a:lnSpc>
          <a:spcPct val="100000"/>
        </a:lnSpc>
        <a:spcBef>
          <a:spcPts val="0"/>
        </a:spcBef>
        <a:spcAft>
          <a:spcPts val="0"/>
        </a:spcAft>
        <a:buClrTx/>
        <a:buSzTx/>
        <a:buFontTx/>
        <a:buNone/>
        <a:tabLst/>
        <a:defRPr sz="5000" b="0" i="0" u="none" strike="noStrike" cap="none" spc="-1" baseline="0">
          <a:solidFill>
            <a:srgbClr val="000000"/>
          </a:solidFill>
          <a:uFillTx/>
          <a:latin typeface="Helvetica Light"/>
          <a:ea typeface="Helvetica Light"/>
          <a:cs typeface="Helvetica Light"/>
          <a:sym typeface="Helvetica Light"/>
        </a:defRPr>
      </a:lvl7pPr>
      <a:lvl8pPr marL="0" marR="0" indent="0" algn="ctr" defTabSz="914400" rtl="0" latinLnBrk="0">
        <a:lnSpc>
          <a:spcPct val="100000"/>
        </a:lnSpc>
        <a:spcBef>
          <a:spcPts val="0"/>
        </a:spcBef>
        <a:spcAft>
          <a:spcPts val="0"/>
        </a:spcAft>
        <a:buClrTx/>
        <a:buSzTx/>
        <a:buFontTx/>
        <a:buNone/>
        <a:tabLst/>
        <a:defRPr sz="5000" b="0" i="0" u="none" strike="noStrike" cap="none" spc="-1" baseline="0">
          <a:solidFill>
            <a:srgbClr val="000000"/>
          </a:solidFill>
          <a:uFillTx/>
          <a:latin typeface="Helvetica Light"/>
          <a:ea typeface="Helvetica Light"/>
          <a:cs typeface="Helvetica Light"/>
          <a:sym typeface="Helvetica Light"/>
        </a:defRPr>
      </a:lvl8pPr>
      <a:lvl9pPr marL="0" marR="0" indent="0" algn="ctr" defTabSz="914400" rtl="0" latinLnBrk="0">
        <a:lnSpc>
          <a:spcPct val="100000"/>
        </a:lnSpc>
        <a:spcBef>
          <a:spcPts val="0"/>
        </a:spcBef>
        <a:spcAft>
          <a:spcPts val="0"/>
        </a:spcAft>
        <a:buClrTx/>
        <a:buSzTx/>
        <a:buFontTx/>
        <a:buNone/>
        <a:tabLst/>
        <a:defRPr sz="5000" b="0" i="0" u="none" strike="noStrike" cap="none" spc="-1" baseline="0">
          <a:solidFill>
            <a:srgbClr val="000000"/>
          </a:solidFill>
          <a:uFillTx/>
          <a:latin typeface="Helvetica Light"/>
          <a:ea typeface="Helvetica Light"/>
          <a:cs typeface="Helvetica Light"/>
          <a:sym typeface="Helvetica Light"/>
        </a:defRPr>
      </a:lvl9pPr>
    </p:titleStyle>
    <p:bodyStyle>
      <a:lvl1pPr marL="431999" marR="0" indent="-322919" algn="l" defTabSz="914400" rtl="0" latinLnBrk="0">
        <a:lnSpc>
          <a:spcPct val="100000"/>
        </a:lnSpc>
        <a:spcBef>
          <a:spcPts val="1400"/>
        </a:spcBef>
        <a:spcAft>
          <a:spcPts val="0"/>
        </a:spcAft>
        <a:buClr>
          <a:srgbClr val="000000"/>
        </a:buClr>
        <a:buSzPct val="45000"/>
        <a:buFontTx/>
        <a:buChar char="●"/>
        <a:tabLst/>
        <a:defRPr sz="5000" b="0" i="0" u="none" strike="noStrike" cap="none" spc="-1" baseline="0">
          <a:solidFill>
            <a:srgbClr val="000000"/>
          </a:solidFill>
          <a:uFillTx/>
          <a:latin typeface="Helvetica Light"/>
          <a:ea typeface="Helvetica Light"/>
          <a:cs typeface="Helvetica Light"/>
          <a:sym typeface="Helvetica Light"/>
        </a:defRPr>
      </a:lvl1pPr>
      <a:lvl2pPr marL="863999" marR="0" indent="-322920" algn="l" defTabSz="914400" rtl="0" latinLnBrk="0">
        <a:lnSpc>
          <a:spcPct val="100000"/>
        </a:lnSpc>
        <a:spcBef>
          <a:spcPts val="1400"/>
        </a:spcBef>
        <a:spcAft>
          <a:spcPts val="0"/>
        </a:spcAft>
        <a:buClr>
          <a:srgbClr val="000000"/>
        </a:buClr>
        <a:buSzPct val="75000"/>
        <a:buFontTx/>
        <a:buChar char="•"/>
        <a:tabLst/>
        <a:defRPr sz="5000" b="0" i="0" u="none" strike="noStrike" cap="none" spc="-1" baseline="0">
          <a:solidFill>
            <a:srgbClr val="000000"/>
          </a:solidFill>
          <a:uFillTx/>
          <a:latin typeface="Helvetica Light"/>
          <a:ea typeface="Helvetica Light"/>
          <a:cs typeface="Helvetica Light"/>
          <a:sym typeface="Helvetica Light"/>
        </a:defRPr>
      </a:lvl2pPr>
      <a:lvl3pPr marL="1295998" marR="0" indent="-286919" algn="l" defTabSz="914400" rtl="0" latinLnBrk="0">
        <a:lnSpc>
          <a:spcPct val="100000"/>
        </a:lnSpc>
        <a:spcBef>
          <a:spcPts val="1400"/>
        </a:spcBef>
        <a:spcAft>
          <a:spcPts val="0"/>
        </a:spcAft>
        <a:buClr>
          <a:srgbClr val="000000"/>
        </a:buClr>
        <a:buSzPct val="45000"/>
        <a:buFontTx/>
        <a:buChar char="•"/>
        <a:tabLst/>
        <a:defRPr sz="5000" b="0" i="0" u="none" strike="noStrike" cap="none" spc="-1" baseline="0">
          <a:solidFill>
            <a:srgbClr val="000000"/>
          </a:solidFill>
          <a:uFillTx/>
          <a:latin typeface="Helvetica Light"/>
          <a:ea typeface="Helvetica Light"/>
          <a:cs typeface="Helvetica Light"/>
          <a:sym typeface="Helvetica Light"/>
        </a:defRPr>
      </a:lvl3pPr>
      <a:lvl4pPr marL="1727998" marR="0" indent="-214920" algn="l" defTabSz="914400" rtl="0" latinLnBrk="0">
        <a:lnSpc>
          <a:spcPct val="100000"/>
        </a:lnSpc>
        <a:spcBef>
          <a:spcPts val="1400"/>
        </a:spcBef>
        <a:spcAft>
          <a:spcPts val="0"/>
        </a:spcAft>
        <a:buClr>
          <a:srgbClr val="000000"/>
        </a:buClr>
        <a:buSzPct val="75000"/>
        <a:buFontTx/>
        <a:buChar char="•"/>
        <a:tabLst/>
        <a:defRPr sz="5000" b="0" i="0" u="none" strike="noStrike" cap="none" spc="-1" baseline="0">
          <a:solidFill>
            <a:srgbClr val="000000"/>
          </a:solidFill>
          <a:uFillTx/>
          <a:latin typeface="Helvetica Light"/>
          <a:ea typeface="Helvetica Light"/>
          <a:cs typeface="Helvetica Light"/>
          <a:sym typeface="Helvetica Light"/>
        </a:defRPr>
      </a:lvl4pPr>
      <a:lvl5pPr marL="2483998" marR="0" indent="-538920" algn="l" defTabSz="914400" rtl="0" latinLnBrk="0">
        <a:lnSpc>
          <a:spcPct val="100000"/>
        </a:lnSpc>
        <a:spcBef>
          <a:spcPts val="1400"/>
        </a:spcBef>
        <a:spcAft>
          <a:spcPts val="0"/>
        </a:spcAft>
        <a:buClr>
          <a:srgbClr val="000000"/>
        </a:buClr>
        <a:buSzPct val="45000"/>
        <a:buFontTx/>
        <a:buChar char="•"/>
        <a:tabLst/>
        <a:defRPr sz="5000" b="0" i="0" u="none" strike="noStrike" cap="none" spc="-1" baseline="0">
          <a:solidFill>
            <a:srgbClr val="000000"/>
          </a:solidFill>
          <a:uFillTx/>
          <a:latin typeface="Helvetica Light"/>
          <a:ea typeface="Helvetica Light"/>
          <a:cs typeface="Helvetica Light"/>
          <a:sym typeface="Helvetica Light"/>
        </a:defRPr>
      </a:lvl5pPr>
      <a:lvl6pPr marL="2921000" marR="0" indent="-635000" algn="l" defTabSz="914400" rtl="0" latinLnBrk="0">
        <a:lnSpc>
          <a:spcPct val="100000"/>
        </a:lnSpc>
        <a:spcBef>
          <a:spcPts val="1400"/>
        </a:spcBef>
        <a:spcAft>
          <a:spcPts val="0"/>
        </a:spcAft>
        <a:buClr>
          <a:srgbClr val="000000"/>
        </a:buClr>
        <a:buSzPct val="100000"/>
        <a:buFontTx/>
        <a:buChar char="•"/>
        <a:tabLst/>
        <a:defRPr sz="5000" b="0" i="0" u="none" strike="noStrike" cap="none" spc="-1" baseline="0">
          <a:solidFill>
            <a:srgbClr val="000000"/>
          </a:solidFill>
          <a:uFillTx/>
          <a:latin typeface="Helvetica Light"/>
          <a:ea typeface="Helvetica Light"/>
          <a:cs typeface="Helvetica Light"/>
          <a:sym typeface="Helvetica Light"/>
        </a:defRPr>
      </a:lvl6pPr>
      <a:lvl7pPr marL="3378200" marR="0" indent="-635000" algn="l" defTabSz="914400" rtl="0" latinLnBrk="0">
        <a:lnSpc>
          <a:spcPct val="100000"/>
        </a:lnSpc>
        <a:spcBef>
          <a:spcPts val="1400"/>
        </a:spcBef>
        <a:spcAft>
          <a:spcPts val="0"/>
        </a:spcAft>
        <a:buClr>
          <a:srgbClr val="000000"/>
        </a:buClr>
        <a:buSzPct val="100000"/>
        <a:buFontTx/>
        <a:buChar char="•"/>
        <a:tabLst/>
        <a:defRPr sz="5000" b="0" i="0" u="none" strike="noStrike" cap="none" spc="-1" baseline="0">
          <a:solidFill>
            <a:srgbClr val="000000"/>
          </a:solidFill>
          <a:uFillTx/>
          <a:latin typeface="Helvetica Light"/>
          <a:ea typeface="Helvetica Light"/>
          <a:cs typeface="Helvetica Light"/>
          <a:sym typeface="Helvetica Light"/>
        </a:defRPr>
      </a:lvl7pPr>
      <a:lvl8pPr marL="3835400" marR="0" indent="-635000" algn="l" defTabSz="914400" rtl="0" latinLnBrk="0">
        <a:lnSpc>
          <a:spcPct val="100000"/>
        </a:lnSpc>
        <a:spcBef>
          <a:spcPts val="1400"/>
        </a:spcBef>
        <a:spcAft>
          <a:spcPts val="0"/>
        </a:spcAft>
        <a:buClr>
          <a:srgbClr val="000000"/>
        </a:buClr>
        <a:buSzPct val="100000"/>
        <a:buFontTx/>
        <a:buChar char="•"/>
        <a:tabLst/>
        <a:defRPr sz="5000" b="0" i="0" u="none" strike="noStrike" cap="none" spc="-1" baseline="0">
          <a:solidFill>
            <a:srgbClr val="000000"/>
          </a:solidFill>
          <a:uFillTx/>
          <a:latin typeface="Helvetica Light"/>
          <a:ea typeface="Helvetica Light"/>
          <a:cs typeface="Helvetica Light"/>
          <a:sym typeface="Helvetica Light"/>
        </a:defRPr>
      </a:lvl8pPr>
      <a:lvl9pPr marL="4292600" marR="0" indent="-635000" algn="l" defTabSz="914400" rtl="0" latinLnBrk="0">
        <a:lnSpc>
          <a:spcPct val="100000"/>
        </a:lnSpc>
        <a:spcBef>
          <a:spcPts val="1400"/>
        </a:spcBef>
        <a:spcAft>
          <a:spcPts val="0"/>
        </a:spcAft>
        <a:buClr>
          <a:srgbClr val="000000"/>
        </a:buClr>
        <a:buSzPct val="100000"/>
        <a:buFontTx/>
        <a:buChar char="•"/>
        <a:tabLst/>
        <a:defRPr sz="5000" b="0" i="0" u="none" strike="noStrike" cap="none" spc="-1" baseline="0">
          <a:solidFill>
            <a:srgbClr val="000000"/>
          </a:solidFill>
          <a:uFillTx/>
          <a:latin typeface="Helvetica Light"/>
          <a:ea typeface="Helvetica Light"/>
          <a:cs typeface="Helvetica Light"/>
          <a:sym typeface="Helvetica Light"/>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1" baseline="0">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800" b="0" i="0" u="none" strike="noStrike" cap="none" spc="-1" baseline="0">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800" b="0" i="0" u="none" strike="noStrike" cap="none" spc="-1" baseline="0">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800" b="0" i="0" u="none" strike="noStrike" cap="none" spc="-1" baseline="0">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800" b="0" i="0" u="none" strike="noStrike" cap="none" spc="-1" baseline="0">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800" b="0" i="0" u="none" strike="noStrike" cap="none" spc="-1" baseline="0">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800" b="0" i="0" u="none" strike="noStrike" cap="none" spc="-1" baseline="0">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800" b="0" i="0" u="none" strike="noStrike" cap="none" spc="-1" baseline="0">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800" b="0" i="0" u="none" strike="noStrike" cap="none" spc="-1"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a:extLst>
              <a:ext uri="{FF2B5EF4-FFF2-40B4-BE49-F238E27FC236}">
                <a16:creationId xmlns:a16="http://schemas.microsoft.com/office/drawing/2014/main" id="{71AB9599-5DFD-5857-ECA9-44F6FD078BFC}"/>
              </a:ext>
            </a:extLst>
          </p:cNvPr>
          <p:cNvPicPr>
            <a:picLocks noChangeAspect="1"/>
          </p:cNvPicPr>
          <p:nvPr/>
        </p:nvPicPr>
        <p:blipFill>
          <a:blip r:embed="rId3"/>
          <a:stretch/>
        </p:blipFill>
        <p:spPr bwMode="auto">
          <a:xfrm>
            <a:off x="-293402" y="-288635"/>
            <a:ext cx="26158176" cy="14828413"/>
          </a:xfrm>
          <a:prstGeom prst="rect">
            <a:avLst/>
          </a:prstGeom>
        </p:spPr>
      </p:pic>
      <p:pic>
        <p:nvPicPr>
          <p:cNvPr id="249" name="pasted-image.pdf" descr="pasted-image.pdf"/>
          <p:cNvPicPr>
            <a:picLocks noChangeAspect="1"/>
          </p:cNvPicPr>
          <p:nvPr/>
        </p:nvPicPr>
        <p:blipFill>
          <a:blip r:embed="rId4"/>
          <a:stretch>
            <a:fillRect/>
          </a:stretch>
        </p:blipFill>
        <p:spPr>
          <a:xfrm>
            <a:off x="836640" y="927720"/>
            <a:ext cx="3729240" cy="657002"/>
          </a:xfrm>
          <a:prstGeom prst="rect">
            <a:avLst/>
          </a:prstGeom>
          <a:ln w="12700">
            <a:miter lim="400000"/>
          </a:ln>
        </p:spPr>
      </p:pic>
      <p:sp>
        <p:nvSpPr>
          <p:cNvPr id="250" name="Shape 120"/>
          <p:cNvSpPr txBox="1"/>
          <p:nvPr/>
        </p:nvSpPr>
        <p:spPr>
          <a:xfrm>
            <a:off x="684360" y="3337559"/>
            <a:ext cx="13571640" cy="2507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spAutoFit/>
          </a:bodyPr>
          <a:lstStyle>
            <a:lvl1pPr>
              <a:lnSpc>
                <a:spcPct val="80000"/>
              </a:lnSpc>
              <a:defRPr sz="12200" b="1" cap="all" spc="0">
                <a:solidFill>
                  <a:srgbClr val="3E3E3E"/>
                </a:solidFill>
              </a:defRPr>
            </a:lvl1pPr>
          </a:lstStyle>
          <a:p>
            <a:pPr>
              <a:defRPr/>
            </a:pPr>
            <a:r>
              <a:rPr lang="ru-RU" sz="9600" b="1" i="0" u="none" strike="noStrike" cap="none" spc="0" dirty="0">
                <a:ln>
                  <a:noFill/>
                </a:ln>
                <a:solidFill>
                  <a:srgbClr val="363F47"/>
                </a:solidFill>
                <a:latin typeface="Arial"/>
                <a:ea typeface="Arial"/>
                <a:cs typeface="Arial"/>
              </a:rPr>
              <a:t>С</a:t>
            </a:r>
            <a:r>
              <a:rPr lang="en-US" sz="9600" b="1" i="0" u="none" strike="noStrike" cap="none" spc="0" dirty="0" err="1">
                <a:ln>
                  <a:noFill/>
                </a:ln>
                <a:solidFill>
                  <a:srgbClr val="363F47"/>
                </a:solidFill>
                <a:latin typeface="Arial"/>
                <a:ea typeface="Arial"/>
                <a:cs typeface="Arial"/>
              </a:rPr>
              <a:t>oenzyme</a:t>
            </a:r>
            <a:r>
              <a:rPr lang="en-US" sz="9600" b="1" i="0" u="none" strike="noStrike" cap="none" spc="0" dirty="0">
                <a:ln>
                  <a:noFill/>
                </a:ln>
                <a:solidFill>
                  <a:srgbClr val="363F47"/>
                </a:solidFill>
                <a:latin typeface="Arial"/>
                <a:ea typeface="Arial"/>
                <a:cs typeface="Arial"/>
              </a:rPr>
              <a:t> Q10 </a:t>
            </a:r>
            <a:endParaRPr lang="en-US" sz="9600" cap="none" spc="0" dirty="0">
              <a:solidFill>
                <a:srgbClr val="363F47"/>
              </a:solidFill>
            </a:endParaRPr>
          </a:p>
          <a:p>
            <a:pPr>
              <a:defRPr/>
            </a:pPr>
            <a:r>
              <a:rPr lang="en-US" sz="9600" b="1" i="0" u="none" strike="noStrike" cap="none" spc="0" dirty="0">
                <a:ln>
                  <a:noFill/>
                </a:ln>
                <a:solidFill>
                  <a:srgbClr val="363F47"/>
                </a:solidFill>
                <a:latin typeface="Arial"/>
                <a:ea typeface="Arial"/>
                <a:cs typeface="Arial"/>
              </a:rPr>
              <a:t>100 mg</a:t>
            </a:r>
            <a:endParaRPr lang="en-US" dirty="0"/>
          </a:p>
        </p:txBody>
      </p:sp>
      <p:sp>
        <p:nvSpPr>
          <p:cNvPr id="251" name="Идеальное комбо аминокислот"/>
          <p:cNvSpPr txBox="1"/>
          <p:nvPr/>
        </p:nvSpPr>
        <p:spPr>
          <a:xfrm>
            <a:off x="836640" y="6019049"/>
            <a:ext cx="8957065" cy="18059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279" tIns="71279" rIns="71279" bIns="71279" anchor="ctr">
            <a:spAutoFit/>
          </a:bodyPr>
          <a:lstStyle/>
          <a:p>
            <a:pPr>
              <a:defRPr sz="6200">
                <a:solidFill>
                  <a:srgbClr val="3E3E3E"/>
                </a:solidFill>
              </a:defRPr>
            </a:pPr>
            <a:r>
              <a:rPr lang="en-US" sz="5400" dirty="0"/>
              <a:t>Vital energy and active longevity</a:t>
            </a:r>
            <a:endParaRPr sz="5400" dirty="0"/>
          </a:p>
        </p:txBody>
      </p:sp>
      <p:sp>
        <p:nvSpPr>
          <p:cNvPr id="252" name="Идеальное комбо аминокислот"/>
          <p:cNvSpPr txBox="1"/>
          <p:nvPr/>
        </p:nvSpPr>
        <p:spPr>
          <a:xfrm>
            <a:off x="684360" y="12473504"/>
            <a:ext cx="12225960" cy="6979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chor="ctr">
            <a:spAutoFit/>
          </a:bodyPr>
          <a:lstStyle/>
          <a:p>
            <a:pPr>
              <a:defRPr sz="3600" spc="-1">
                <a:solidFill>
                  <a:srgbClr val="3E3E3E"/>
                </a:solidFill>
              </a:defRPr>
            </a:pPr>
            <a:endParaRPr dirty="0">
              <a:solidFill>
                <a:schemeClr val="bg2"/>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Shape 136"/>
          <p:cNvSpPr txBox="1"/>
          <p:nvPr/>
        </p:nvSpPr>
        <p:spPr>
          <a:xfrm>
            <a:off x="1417318" y="836806"/>
            <a:ext cx="14247797" cy="1528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279" tIns="71279" rIns="71279" bIns="71279" anchor="ctr">
            <a:spAutoFit/>
          </a:bodyPr>
          <a:lstStyle>
            <a:lvl1pPr>
              <a:defRPr sz="9000" b="1" spc="-1">
                <a:solidFill>
                  <a:srgbClr val="4EA9EC"/>
                </a:solidFill>
              </a:defRPr>
            </a:lvl1pPr>
          </a:lstStyle>
          <a:p>
            <a:r>
              <a:rPr dirty="0"/>
              <a:t>Coenzyme Q10</a:t>
            </a:r>
            <a:r>
              <a:rPr lang="en-US" dirty="0"/>
              <a:t> 100 mg</a:t>
            </a:r>
            <a:endParaRPr dirty="0"/>
          </a:p>
        </p:txBody>
      </p:sp>
      <p:sp>
        <p:nvSpPr>
          <p:cNvPr id="562" name="Shape 137"/>
          <p:cNvSpPr txBox="1"/>
          <p:nvPr/>
        </p:nvSpPr>
        <p:spPr>
          <a:xfrm>
            <a:off x="16225919" y="3880499"/>
            <a:ext cx="6727682" cy="170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p>
            <a:pPr>
              <a:lnSpc>
                <a:spcPct val="120000"/>
              </a:lnSpc>
              <a:defRPr sz="3600" spc="-100">
                <a:solidFill>
                  <a:srgbClr val="535353"/>
                </a:solidFill>
                <a:latin typeface="Helvetica Neue"/>
                <a:ea typeface="Helvetica Neue"/>
                <a:cs typeface="Helvetica Neue"/>
                <a:sym typeface="Helvetica Neue"/>
              </a:defRPr>
            </a:pPr>
            <a:r>
              <a:rPr lang="en-US" dirty="0"/>
              <a:t>Fights against</a:t>
            </a:r>
          </a:p>
          <a:p>
            <a:pPr>
              <a:lnSpc>
                <a:spcPct val="120000"/>
              </a:lnSpc>
              <a:defRPr sz="3600" spc="-100">
                <a:solidFill>
                  <a:srgbClr val="535353"/>
                </a:solidFill>
                <a:latin typeface="Helvetica Neue"/>
                <a:ea typeface="Helvetica Neue"/>
                <a:cs typeface="Helvetica Neue"/>
                <a:sym typeface="Helvetica Neue"/>
              </a:defRPr>
            </a:pPr>
            <a:r>
              <a:rPr lang="en-US" dirty="0"/>
              <a:t>skin aging</a:t>
            </a:r>
            <a:endParaRPr dirty="0"/>
          </a:p>
        </p:txBody>
      </p:sp>
      <p:sp>
        <p:nvSpPr>
          <p:cNvPr id="563" name="Shape 137"/>
          <p:cNvSpPr txBox="1"/>
          <p:nvPr/>
        </p:nvSpPr>
        <p:spPr>
          <a:xfrm>
            <a:off x="4204079" y="8678909"/>
            <a:ext cx="8314202" cy="2280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p>
            <a:pPr>
              <a:lnSpc>
                <a:spcPct val="108000"/>
              </a:lnSpc>
              <a:defRPr sz="3400" spc="-100">
                <a:solidFill>
                  <a:srgbClr val="535353"/>
                </a:solidFill>
                <a:latin typeface="Helvetica Neue"/>
                <a:ea typeface="Helvetica Neue"/>
                <a:cs typeface="Helvetica Neue"/>
                <a:sym typeface="Helvetica Neue"/>
              </a:defRPr>
            </a:pPr>
            <a:r>
              <a:rPr lang="en-US" dirty="0"/>
              <a:t>Helps to more easily cope with increased physical and mental stress</a:t>
            </a:r>
            <a:endParaRPr dirty="0"/>
          </a:p>
        </p:txBody>
      </p:sp>
      <p:sp>
        <p:nvSpPr>
          <p:cNvPr id="564" name="Shape 137"/>
          <p:cNvSpPr txBox="1"/>
          <p:nvPr/>
        </p:nvSpPr>
        <p:spPr>
          <a:xfrm>
            <a:off x="4207319" y="5111069"/>
            <a:ext cx="9199442" cy="16844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lvl1pPr>
              <a:lnSpc>
                <a:spcPct val="108000"/>
              </a:lnSpc>
              <a:defRPr sz="3600" spc="-100">
                <a:solidFill>
                  <a:srgbClr val="535353"/>
                </a:solidFill>
                <a:latin typeface="Helvetica Neue"/>
                <a:ea typeface="Helvetica Neue"/>
                <a:cs typeface="Helvetica Neue"/>
                <a:sym typeface="Helvetica Neue"/>
              </a:defRPr>
            </a:lvl1pPr>
          </a:lstStyle>
          <a:p>
            <a:r>
              <a:rPr lang="en-US" dirty="0"/>
              <a:t>Provides vital energy to the cardiovascular, muscular, and nervous systems</a:t>
            </a:r>
            <a:endParaRPr dirty="0"/>
          </a:p>
        </p:txBody>
      </p:sp>
      <p:sp>
        <p:nvSpPr>
          <p:cNvPr id="565" name="Shape 137"/>
          <p:cNvSpPr txBox="1"/>
          <p:nvPr/>
        </p:nvSpPr>
        <p:spPr>
          <a:xfrm>
            <a:off x="16263359" y="9899308"/>
            <a:ext cx="5689442" cy="1490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lvl1pPr>
              <a:lnSpc>
                <a:spcPct val="120000"/>
              </a:lnSpc>
              <a:defRPr sz="3600" spc="-100">
                <a:solidFill>
                  <a:srgbClr val="535353"/>
                </a:solidFill>
                <a:latin typeface="Helvetica Neue"/>
                <a:ea typeface="Helvetica Neue"/>
                <a:cs typeface="Helvetica Neue"/>
                <a:sym typeface="Helvetica Neue"/>
              </a:defRPr>
            </a:lvl1pPr>
          </a:lstStyle>
          <a:p>
            <a:r>
              <a:rPr lang="en-US" dirty="0"/>
              <a:t>Prolongs active longevity</a:t>
            </a:r>
            <a:endParaRPr dirty="0"/>
          </a:p>
        </p:txBody>
      </p:sp>
      <p:sp>
        <p:nvSpPr>
          <p:cNvPr id="566" name="Shape 137"/>
          <p:cNvSpPr txBox="1"/>
          <p:nvPr/>
        </p:nvSpPr>
        <p:spPr>
          <a:xfrm>
            <a:off x="16250760" y="6779579"/>
            <a:ext cx="5689440" cy="1490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p>
            <a:pPr>
              <a:lnSpc>
                <a:spcPct val="120000"/>
              </a:lnSpc>
              <a:defRPr sz="3600" spc="-100">
                <a:solidFill>
                  <a:srgbClr val="535353"/>
                </a:solidFill>
                <a:latin typeface="Helvetica Neue"/>
                <a:ea typeface="Helvetica Neue"/>
                <a:cs typeface="Helvetica Neue"/>
                <a:sym typeface="Helvetica Neue"/>
              </a:defRPr>
            </a:pPr>
            <a:r>
              <a:rPr lang="en-US" dirty="0"/>
              <a:t>Strengthens the</a:t>
            </a:r>
          </a:p>
          <a:p>
            <a:pPr>
              <a:lnSpc>
                <a:spcPct val="120000"/>
              </a:lnSpc>
              <a:defRPr sz="3600" spc="-100">
                <a:solidFill>
                  <a:srgbClr val="535353"/>
                </a:solidFill>
                <a:latin typeface="Helvetica Neue"/>
                <a:ea typeface="Helvetica Neue"/>
                <a:cs typeface="Helvetica Neue"/>
                <a:sym typeface="Helvetica Neue"/>
              </a:defRPr>
            </a:pPr>
            <a:r>
              <a:rPr lang="en-US" dirty="0"/>
              <a:t>immune system</a:t>
            </a:r>
            <a:endParaRPr dirty="0"/>
          </a:p>
        </p:txBody>
      </p:sp>
      <p:sp>
        <p:nvSpPr>
          <p:cNvPr id="567" name="Shape 45"/>
          <p:cNvSpPr txBox="1"/>
          <p:nvPr/>
        </p:nvSpPr>
        <p:spPr>
          <a:xfrm>
            <a:off x="21565626" y="12782823"/>
            <a:ext cx="1974771" cy="426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279" tIns="71279" rIns="71279" bIns="71279" anchor="ctr">
            <a:spAutoFit/>
          </a:bodyPr>
          <a:lstStyle>
            <a:lvl1pPr algn="r">
              <a:lnSpc>
                <a:spcPct val="90000"/>
              </a:lnSpc>
              <a:defRPr sz="2000" b="1" spc="-1">
                <a:solidFill>
                  <a:srgbClr val="72B5E4"/>
                </a:solidFill>
              </a:defRPr>
            </a:lvl1pPr>
          </a:lstStyle>
          <a:p>
            <a:r>
              <a:rPr dirty="0"/>
              <a:t>Coenzyme Q10</a:t>
            </a:r>
          </a:p>
        </p:txBody>
      </p:sp>
      <p:pic>
        <p:nvPicPr>
          <p:cNvPr id="568" name="pasted-image.pdf" descr="pasted-image.pdf"/>
          <p:cNvPicPr>
            <a:picLocks noChangeAspect="1"/>
          </p:cNvPicPr>
          <p:nvPr/>
        </p:nvPicPr>
        <p:blipFill>
          <a:blip r:embed="rId2"/>
          <a:stretch>
            <a:fillRect/>
          </a:stretch>
        </p:blipFill>
        <p:spPr>
          <a:xfrm>
            <a:off x="1537560" y="12793680"/>
            <a:ext cx="1774801" cy="312122"/>
          </a:xfrm>
          <a:prstGeom prst="rect">
            <a:avLst/>
          </a:prstGeom>
          <a:ln w="12700">
            <a:miter lim="400000"/>
          </a:ln>
        </p:spPr>
      </p:pic>
      <p:pic>
        <p:nvPicPr>
          <p:cNvPr id="569" name="Изображение" descr="Изображение"/>
          <p:cNvPicPr>
            <a:picLocks noChangeAspect="1"/>
          </p:cNvPicPr>
          <p:nvPr/>
        </p:nvPicPr>
        <p:blipFill>
          <a:blip r:embed="rId3"/>
          <a:stretch>
            <a:fillRect/>
          </a:stretch>
        </p:blipFill>
        <p:spPr>
          <a:xfrm>
            <a:off x="2464199" y="4987799"/>
            <a:ext cx="1445761" cy="1445762"/>
          </a:xfrm>
          <a:prstGeom prst="rect">
            <a:avLst/>
          </a:prstGeom>
          <a:ln w="12700">
            <a:miter lim="400000"/>
          </a:ln>
        </p:spPr>
      </p:pic>
      <p:pic>
        <p:nvPicPr>
          <p:cNvPr id="570" name="Изображение" descr="Изображение"/>
          <p:cNvPicPr>
            <a:picLocks noChangeAspect="1"/>
          </p:cNvPicPr>
          <p:nvPr/>
        </p:nvPicPr>
        <p:blipFill>
          <a:blip r:embed="rId4"/>
          <a:stretch>
            <a:fillRect/>
          </a:stretch>
        </p:blipFill>
        <p:spPr>
          <a:xfrm>
            <a:off x="14494318" y="6759360"/>
            <a:ext cx="1445762" cy="1445762"/>
          </a:xfrm>
          <a:prstGeom prst="rect">
            <a:avLst/>
          </a:prstGeom>
          <a:ln w="12700">
            <a:miter lim="400000"/>
          </a:ln>
        </p:spPr>
      </p:pic>
      <p:pic>
        <p:nvPicPr>
          <p:cNvPr id="571" name="Изображение" descr="Изображение"/>
          <p:cNvPicPr>
            <a:picLocks noChangeAspect="1"/>
          </p:cNvPicPr>
          <p:nvPr/>
        </p:nvPicPr>
        <p:blipFill>
          <a:blip r:embed="rId5"/>
          <a:stretch>
            <a:fillRect/>
          </a:stretch>
        </p:blipFill>
        <p:spPr>
          <a:xfrm>
            <a:off x="14494318" y="3895559"/>
            <a:ext cx="1445762" cy="1445762"/>
          </a:xfrm>
          <a:prstGeom prst="rect">
            <a:avLst/>
          </a:prstGeom>
          <a:ln w="12700">
            <a:miter lim="400000"/>
          </a:ln>
        </p:spPr>
      </p:pic>
      <p:pic>
        <p:nvPicPr>
          <p:cNvPr id="572" name="Изображение" descr="Изображение"/>
          <p:cNvPicPr>
            <a:picLocks noChangeAspect="1"/>
          </p:cNvPicPr>
          <p:nvPr/>
        </p:nvPicPr>
        <p:blipFill>
          <a:blip r:embed="rId6"/>
          <a:stretch>
            <a:fillRect/>
          </a:stretch>
        </p:blipFill>
        <p:spPr>
          <a:xfrm>
            <a:off x="14494318" y="9623159"/>
            <a:ext cx="1445762" cy="1445762"/>
          </a:xfrm>
          <a:prstGeom prst="rect">
            <a:avLst/>
          </a:prstGeom>
          <a:ln w="12700">
            <a:miter lim="400000"/>
          </a:ln>
        </p:spPr>
      </p:pic>
      <p:pic>
        <p:nvPicPr>
          <p:cNvPr id="573" name="Изображение" descr="Изображение"/>
          <p:cNvPicPr>
            <a:picLocks noChangeAspect="1"/>
          </p:cNvPicPr>
          <p:nvPr/>
        </p:nvPicPr>
        <p:blipFill>
          <a:blip r:embed="rId7"/>
          <a:stretch>
            <a:fillRect/>
          </a:stretch>
        </p:blipFill>
        <p:spPr>
          <a:xfrm>
            <a:off x="2464199" y="8523360"/>
            <a:ext cx="1445761" cy="1445762"/>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Shape 136_1"/>
          <p:cNvSpPr txBox="1"/>
          <p:nvPr/>
        </p:nvSpPr>
        <p:spPr>
          <a:xfrm>
            <a:off x="1424519" y="574366"/>
            <a:ext cx="21651484" cy="1528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chor="ctr">
            <a:spAutoFit/>
          </a:bodyPr>
          <a:lstStyle>
            <a:lvl1pPr>
              <a:defRPr sz="9000" b="1" spc="-1">
                <a:solidFill>
                  <a:srgbClr val="4EA9EC"/>
                </a:solidFill>
              </a:defRPr>
            </a:lvl1pPr>
          </a:lstStyle>
          <a:p>
            <a:r>
              <a:rPr lang="en-US" dirty="0"/>
              <a:t>References</a:t>
            </a:r>
            <a:endParaRPr dirty="0"/>
          </a:p>
        </p:txBody>
      </p:sp>
      <p:pic>
        <p:nvPicPr>
          <p:cNvPr id="615" name="pasted-image.pdf_1" descr="pasted-image.pdf_1"/>
          <p:cNvPicPr>
            <a:picLocks noChangeAspect="1"/>
          </p:cNvPicPr>
          <p:nvPr/>
        </p:nvPicPr>
        <p:blipFill>
          <a:blip r:embed="rId2"/>
          <a:stretch>
            <a:fillRect/>
          </a:stretch>
        </p:blipFill>
        <p:spPr>
          <a:xfrm>
            <a:off x="1537560" y="12793680"/>
            <a:ext cx="1774801" cy="312122"/>
          </a:xfrm>
          <a:prstGeom prst="rect">
            <a:avLst/>
          </a:prstGeom>
          <a:ln w="12700">
            <a:miter lim="400000"/>
          </a:ln>
        </p:spPr>
      </p:pic>
      <p:sp>
        <p:nvSpPr>
          <p:cNvPr id="616" name="Shape 137_8"/>
          <p:cNvSpPr txBox="1"/>
          <p:nvPr/>
        </p:nvSpPr>
        <p:spPr>
          <a:xfrm>
            <a:off x="1457638" y="2663278"/>
            <a:ext cx="21584884" cy="9862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120000"/>
              </a:lnSpc>
              <a:spcBef>
                <a:spcPts val="2400"/>
              </a:spcBef>
              <a:defRPr sz="3200" spc="-100">
                <a:solidFill>
                  <a:srgbClr val="2D2D2E"/>
                </a:solidFill>
              </a:defRPr>
            </a:pPr>
            <a:r>
              <a:rPr lang="en-US" sz="3200" dirty="0">
                <a:solidFill>
                  <a:schemeClr val="bg2"/>
                </a:solidFill>
              </a:rPr>
              <a:t>Kalén, A., Appelkvist, E. L., &amp; Dallner, G. (1989). Age-related changes in the lipid compositions of rat and human tissues. </a:t>
            </a:r>
            <a:r>
              <a:rPr lang="en-US" sz="3200" i="1" dirty="0">
                <a:solidFill>
                  <a:schemeClr val="bg2"/>
                </a:solidFill>
              </a:rPr>
              <a:t>Lipids</a:t>
            </a:r>
            <a:r>
              <a:rPr lang="en-US" sz="3200" dirty="0">
                <a:solidFill>
                  <a:schemeClr val="bg2"/>
                </a:solidFill>
              </a:rPr>
              <a:t>, </a:t>
            </a:r>
            <a:r>
              <a:rPr lang="en-US" sz="3200" i="1" dirty="0">
                <a:solidFill>
                  <a:schemeClr val="bg2"/>
                </a:solidFill>
              </a:rPr>
              <a:t>24</a:t>
            </a:r>
            <a:r>
              <a:rPr lang="en-US" sz="3200" dirty="0">
                <a:solidFill>
                  <a:schemeClr val="bg2"/>
                </a:solidFill>
              </a:rPr>
              <a:t>(7), 579–584. https://doi.org/10.1007/BF02535072</a:t>
            </a:r>
          </a:p>
          <a:p>
            <a:pPr>
              <a:lnSpc>
                <a:spcPct val="120000"/>
              </a:lnSpc>
              <a:spcBef>
                <a:spcPts val="2400"/>
              </a:spcBef>
              <a:defRPr sz="3200" spc="-100">
                <a:solidFill>
                  <a:srgbClr val="2D2D2E"/>
                </a:solidFill>
              </a:defRPr>
            </a:pPr>
            <a:r>
              <a:rPr lang="en-US" dirty="0">
                <a:solidFill>
                  <a:schemeClr val="bg2"/>
                </a:solidFill>
              </a:rPr>
              <a:t>Medvedev, O.S. (2012). Slowing down the aging process: focusing on coenzyme q10. Difficult Patient, 10 (4), 50-60.</a:t>
            </a:r>
          </a:p>
          <a:p>
            <a:pPr>
              <a:lnSpc>
                <a:spcPct val="120000"/>
              </a:lnSpc>
              <a:spcBef>
                <a:spcPts val="2400"/>
              </a:spcBef>
              <a:defRPr sz="3200" spc="-100">
                <a:solidFill>
                  <a:srgbClr val="2D2D2E"/>
                </a:solidFill>
              </a:defRPr>
            </a:pPr>
            <a:r>
              <a:rPr lang="en-US" sz="3200" dirty="0">
                <a:solidFill>
                  <a:schemeClr val="bg2"/>
                </a:solidFill>
              </a:rPr>
              <a:t>Mortensen S. A. (1993). Perspectives on therapy of cardiovascular diseases with coenzyme Q10 (ubiquinone). </a:t>
            </a:r>
            <a:r>
              <a:rPr lang="en-US" sz="3200" i="1" dirty="0">
                <a:solidFill>
                  <a:schemeClr val="bg2"/>
                </a:solidFill>
              </a:rPr>
              <a:t>The Clinical investigator</a:t>
            </a:r>
            <a:r>
              <a:rPr lang="en-US" sz="3200" dirty="0">
                <a:solidFill>
                  <a:schemeClr val="bg2"/>
                </a:solidFill>
              </a:rPr>
              <a:t>, </a:t>
            </a:r>
            <a:r>
              <a:rPr lang="en-US" sz="3200" i="1" dirty="0">
                <a:solidFill>
                  <a:schemeClr val="bg2"/>
                </a:solidFill>
              </a:rPr>
              <a:t>71</a:t>
            </a:r>
            <a:r>
              <a:rPr lang="en-US" sz="3200" dirty="0">
                <a:solidFill>
                  <a:schemeClr val="bg2"/>
                </a:solidFill>
              </a:rPr>
              <a:t>(8 Suppl), S116–S123. https://doi.org/10.1007/BF00226851</a:t>
            </a:r>
          </a:p>
          <a:p>
            <a:pPr>
              <a:lnSpc>
                <a:spcPct val="120000"/>
              </a:lnSpc>
              <a:spcBef>
                <a:spcPts val="2400"/>
              </a:spcBef>
              <a:defRPr sz="3200" spc="-100">
                <a:solidFill>
                  <a:srgbClr val="2D2D2E"/>
                </a:solidFill>
              </a:defRPr>
            </a:pPr>
            <a:r>
              <a:rPr lang="en-US" dirty="0">
                <a:solidFill>
                  <a:schemeClr val="bg2"/>
                </a:solidFill>
              </a:rPr>
              <a:t>Klyuchnikov S.O., &amp; Gnetneva E.S. (2008). Ubiquinone (coenzyme Q10): theory and clinical practice. Pediatrics. Journal of G. N. Speransky, 87 (3), 20.</a:t>
            </a:r>
          </a:p>
          <a:p>
            <a:pPr>
              <a:lnSpc>
                <a:spcPct val="120000"/>
              </a:lnSpc>
              <a:spcBef>
                <a:spcPts val="2400"/>
              </a:spcBef>
              <a:defRPr sz="3200" spc="-100">
                <a:solidFill>
                  <a:srgbClr val="2D2D2E"/>
                </a:solidFill>
              </a:defRPr>
            </a:pPr>
            <a:r>
              <a:rPr lang="en-US" sz="3200" dirty="0">
                <a:solidFill>
                  <a:schemeClr val="bg2"/>
                </a:solidFill>
              </a:rPr>
              <a:t>Hernández-Camacho JD, Bernier M, López-Lluch G, Navas P. Coenzyme Q</a:t>
            </a:r>
            <a:r>
              <a:rPr lang="en-US" sz="3200" baseline="-25000" dirty="0">
                <a:solidFill>
                  <a:schemeClr val="bg2"/>
                </a:solidFill>
              </a:rPr>
              <a:t>10</a:t>
            </a:r>
            <a:r>
              <a:rPr lang="en-US" sz="3200" dirty="0">
                <a:solidFill>
                  <a:schemeClr val="bg2"/>
                </a:solidFill>
              </a:rPr>
              <a:t> Supplementation in Aging and Disease. Front Physiol. 2018 Feb 5;9:44. doi: 10.3389/fphys.2018.00044. PMID: 29459830; PMCID: PMC5807419.</a:t>
            </a:r>
          </a:p>
          <a:p>
            <a:pPr>
              <a:lnSpc>
                <a:spcPct val="120000"/>
              </a:lnSpc>
              <a:spcBef>
                <a:spcPts val="2400"/>
              </a:spcBef>
              <a:defRPr sz="3200" spc="-100">
                <a:solidFill>
                  <a:srgbClr val="2D2D2E"/>
                </a:solidFill>
              </a:defRPr>
            </a:pPr>
            <a:r>
              <a:rPr lang="en-US" sz="3200" dirty="0">
                <a:solidFill>
                  <a:schemeClr val="bg2"/>
                </a:solidFill>
              </a:rPr>
              <a:t>Barcelos, I. P., &amp; Haas, R. H. (2019). CoQ10 and Aging. </a:t>
            </a:r>
            <a:r>
              <a:rPr lang="en-US" sz="3200" i="1" dirty="0">
                <a:solidFill>
                  <a:schemeClr val="bg2"/>
                </a:solidFill>
              </a:rPr>
              <a:t>Biology</a:t>
            </a:r>
            <a:r>
              <a:rPr lang="en-US" sz="3200" dirty="0">
                <a:solidFill>
                  <a:schemeClr val="bg2"/>
                </a:solidFill>
              </a:rPr>
              <a:t>, </a:t>
            </a:r>
            <a:r>
              <a:rPr lang="en-US" sz="3200" i="1" dirty="0">
                <a:solidFill>
                  <a:schemeClr val="bg2"/>
                </a:solidFill>
              </a:rPr>
              <a:t>8</a:t>
            </a:r>
            <a:r>
              <a:rPr lang="en-US" sz="3200" dirty="0">
                <a:solidFill>
                  <a:schemeClr val="bg2"/>
                </a:solidFill>
              </a:rPr>
              <a:t>(2), 28. https://doi.org/10.3390/biology8020028</a:t>
            </a:r>
            <a:endParaRPr lang="en-US" dirty="0">
              <a:solidFill>
                <a:schemeClr val="bg2"/>
              </a:solidFill>
            </a:endParaRPr>
          </a:p>
          <a:p>
            <a:pPr>
              <a:lnSpc>
                <a:spcPct val="120000"/>
              </a:lnSpc>
              <a:spcBef>
                <a:spcPts val="2400"/>
              </a:spcBef>
              <a:defRPr sz="3200" spc="-100">
                <a:solidFill>
                  <a:srgbClr val="2D2D2E"/>
                </a:solidFill>
              </a:defRPr>
            </a:pPr>
            <a:endParaRPr dirty="0">
              <a:solidFill>
                <a:schemeClr val="bg2"/>
              </a:solidFill>
            </a:endParaRPr>
          </a:p>
        </p:txBody>
      </p:sp>
      <p:sp>
        <p:nvSpPr>
          <p:cNvPr id="617" name="Shape 45"/>
          <p:cNvSpPr txBox="1"/>
          <p:nvPr/>
        </p:nvSpPr>
        <p:spPr>
          <a:xfrm>
            <a:off x="21565626" y="12782823"/>
            <a:ext cx="1974771" cy="426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279" tIns="71279" rIns="71279" bIns="71279" anchor="ctr">
            <a:spAutoFit/>
          </a:bodyPr>
          <a:lstStyle>
            <a:lvl1pPr algn="r">
              <a:lnSpc>
                <a:spcPct val="90000"/>
              </a:lnSpc>
              <a:defRPr sz="2000" b="1" spc="-1">
                <a:solidFill>
                  <a:srgbClr val="72B5E4"/>
                </a:solidFill>
              </a:defRPr>
            </a:lvl1pPr>
          </a:lstStyle>
          <a:p>
            <a:r>
              <a:rPr dirty="0"/>
              <a:t>Coenzyme Q10</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2" name="Группа"/>
          <p:cNvGrpSpPr/>
          <p:nvPr/>
        </p:nvGrpSpPr>
        <p:grpSpPr>
          <a:xfrm>
            <a:off x="-1057323" y="-259202"/>
            <a:ext cx="26095323" cy="14261765"/>
            <a:chOff x="-1" y="0"/>
            <a:chExt cx="26095321" cy="14261763"/>
          </a:xfrm>
        </p:grpSpPr>
        <p:sp>
          <p:nvSpPr>
            <p:cNvPr id="619" name="Прямоугольник"/>
            <p:cNvSpPr/>
            <p:nvPr/>
          </p:nvSpPr>
          <p:spPr>
            <a:xfrm>
              <a:off x="-2" y="-1"/>
              <a:ext cx="26095323" cy="14261765"/>
            </a:xfrm>
            <a:prstGeom prst="rect">
              <a:avLst/>
            </a:prstGeom>
            <a:solidFill>
              <a:srgbClr val="C9E1F5"/>
            </a:solidFill>
            <a:ln w="12700" cap="flat">
              <a:noFill/>
              <a:miter lim="400000"/>
            </a:ln>
            <a:effectLst/>
          </p:spPr>
          <p:txBody>
            <a:bodyPr wrap="square" lIns="45718" tIns="45718" rIns="45718" bIns="45718" numCol="1" anchor="t">
              <a:noAutofit/>
            </a:bodyPr>
            <a:lstStyle/>
            <a:p>
              <a:endParaRPr dirty="0"/>
            </a:p>
          </p:txBody>
        </p:sp>
        <p:pic>
          <p:nvPicPr>
            <p:cNvPr id="620" name="pastegeo2_hr1-1.png" descr="pastegeo2_hr1-1.png"/>
            <p:cNvPicPr>
              <a:picLocks noChangeAspect="1"/>
            </p:cNvPicPr>
            <p:nvPr/>
          </p:nvPicPr>
          <p:blipFill>
            <a:blip r:embed="rId3"/>
            <a:srcRect l="58422" b="60111"/>
            <a:stretch>
              <a:fillRect/>
            </a:stretch>
          </p:blipFill>
          <p:spPr>
            <a:xfrm rot="16200000">
              <a:off x="15753597" y="4355281"/>
              <a:ext cx="12369604" cy="7092002"/>
            </a:xfrm>
            <a:prstGeom prst="rect">
              <a:avLst/>
            </a:prstGeom>
            <a:ln w="12700" cap="flat">
              <a:noFill/>
              <a:miter lim="400000"/>
            </a:ln>
            <a:effectLst/>
          </p:spPr>
        </p:pic>
        <p:pic>
          <p:nvPicPr>
            <p:cNvPr id="621" name="pastegeo2_hr1-1.png" descr="pastegeo2_hr1-1.png"/>
            <p:cNvPicPr>
              <a:picLocks noChangeAspect="1"/>
            </p:cNvPicPr>
            <p:nvPr/>
          </p:nvPicPr>
          <p:blipFill>
            <a:blip r:embed="rId3"/>
            <a:srcRect t="44758" r="64948"/>
            <a:stretch>
              <a:fillRect/>
            </a:stretch>
          </p:blipFill>
          <p:spPr>
            <a:xfrm rot="16200000">
              <a:off x="653400" y="323640"/>
              <a:ext cx="8823961" cy="8309881"/>
            </a:xfrm>
            <a:prstGeom prst="rect">
              <a:avLst/>
            </a:prstGeom>
            <a:ln w="12700" cap="flat">
              <a:noFill/>
              <a:miter lim="400000"/>
            </a:ln>
            <a:effectLst/>
          </p:spPr>
        </p:pic>
      </p:grpSp>
      <p:pic>
        <p:nvPicPr>
          <p:cNvPr id="623" name="pasted-image.pdf" descr="pasted-image.pdf"/>
          <p:cNvPicPr>
            <a:picLocks noChangeAspect="1"/>
          </p:cNvPicPr>
          <p:nvPr/>
        </p:nvPicPr>
        <p:blipFill>
          <a:blip r:embed="rId4"/>
          <a:stretch>
            <a:fillRect/>
          </a:stretch>
        </p:blipFill>
        <p:spPr>
          <a:xfrm>
            <a:off x="10326960" y="12192840"/>
            <a:ext cx="3729242" cy="657002"/>
          </a:xfrm>
          <a:prstGeom prst="rect">
            <a:avLst/>
          </a:prstGeom>
          <a:ln w="12700">
            <a:miter lim="400000"/>
          </a:ln>
        </p:spPr>
      </p:pic>
      <p:sp>
        <p:nvSpPr>
          <p:cNvPr id="624" name="Shape 120"/>
          <p:cNvSpPr txBox="1"/>
          <p:nvPr/>
        </p:nvSpPr>
        <p:spPr>
          <a:xfrm>
            <a:off x="1816721" y="5451417"/>
            <a:ext cx="20749719" cy="2190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279" tIns="71279" rIns="71279" bIns="71279">
            <a:spAutoFit/>
          </a:bodyPr>
          <a:lstStyle>
            <a:lvl1pPr algn="ctr">
              <a:defRPr sz="13300" b="1" spc="-1">
                <a:solidFill>
                  <a:srgbClr val="4EA9EC"/>
                </a:solidFill>
              </a:defRPr>
            </a:lvl1pPr>
          </a:lstStyle>
          <a:p>
            <a:r>
              <a:rPr dirty="0"/>
              <a:t>COENZYME Q10</a:t>
            </a:r>
            <a:r>
              <a:rPr lang="en-US" dirty="0"/>
              <a:t> 100 mg</a:t>
            </a:r>
            <a:r>
              <a:rPr dirty="0"/>
              <a: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136"/>
          <p:cNvSpPr txBox="1"/>
          <p:nvPr/>
        </p:nvSpPr>
        <p:spPr>
          <a:xfrm>
            <a:off x="1442520" y="920880"/>
            <a:ext cx="8734122" cy="2913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279" tIns="71279" rIns="71279" bIns="71279">
            <a:spAutoFit/>
          </a:bodyPr>
          <a:lstStyle/>
          <a:p>
            <a:pPr>
              <a:defRPr sz="9000" b="1" spc="-1">
                <a:solidFill>
                  <a:srgbClr val="363F47"/>
                </a:solidFill>
              </a:defRPr>
            </a:pPr>
            <a:r>
              <a:rPr lang="en-US" dirty="0"/>
              <a:t>The ubiquitous</a:t>
            </a:r>
            <a:r>
              <a:rPr dirty="0"/>
              <a:t/>
            </a:r>
            <a:br>
              <a:rPr dirty="0"/>
            </a:br>
            <a:r>
              <a:rPr lang="en-US" dirty="0">
                <a:solidFill>
                  <a:srgbClr val="4EA9EC"/>
                </a:solidFill>
              </a:rPr>
              <a:t>quinone</a:t>
            </a:r>
            <a:endParaRPr dirty="0">
              <a:solidFill>
                <a:srgbClr val="4EA9EC"/>
              </a:solidFill>
            </a:endParaRPr>
          </a:p>
        </p:txBody>
      </p:sp>
      <p:sp>
        <p:nvSpPr>
          <p:cNvPr id="255" name="Shape 137"/>
          <p:cNvSpPr txBox="1"/>
          <p:nvPr/>
        </p:nvSpPr>
        <p:spPr>
          <a:xfrm>
            <a:off x="1464839" y="4377240"/>
            <a:ext cx="11912403" cy="4988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p>
            <a:pPr>
              <a:lnSpc>
                <a:spcPct val="108000"/>
              </a:lnSpc>
              <a:defRPr sz="4000" spc="-100">
                <a:solidFill>
                  <a:srgbClr val="2D2C2E"/>
                </a:solidFill>
              </a:defRPr>
            </a:pPr>
            <a:r>
              <a:rPr lang="en-US" dirty="0"/>
              <a:t>Coenzyme Q10 is a vitamin-like fat-soluble substance that is present in most living cells of humans, plants, fungi, and microorganisms. Because it is found literally everywhere in the body, it is also known as ubiquinone (from the Greek “ubiquitous quinone”).</a:t>
            </a:r>
          </a:p>
          <a:p>
            <a:pPr>
              <a:lnSpc>
                <a:spcPct val="108000"/>
              </a:lnSpc>
              <a:defRPr sz="4000" spc="-100">
                <a:solidFill>
                  <a:srgbClr val="2D2C2E"/>
                </a:solidFill>
              </a:defRPr>
            </a:pPr>
            <a:endParaRPr dirty="0">
              <a:solidFill>
                <a:srgbClr val="2D2D2E"/>
              </a:solidFill>
            </a:endParaRPr>
          </a:p>
        </p:txBody>
      </p:sp>
      <p:pic>
        <p:nvPicPr>
          <p:cNvPr id="256" name="pasted-image.pdf" descr="pasted-image.pdf"/>
          <p:cNvPicPr>
            <a:picLocks noChangeAspect="1"/>
          </p:cNvPicPr>
          <p:nvPr/>
        </p:nvPicPr>
        <p:blipFill>
          <a:blip r:embed="rId3"/>
          <a:stretch>
            <a:fillRect/>
          </a:stretch>
        </p:blipFill>
        <p:spPr>
          <a:xfrm>
            <a:off x="1537560" y="12793680"/>
            <a:ext cx="1774801" cy="312122"/>
          </a:xfrm>
          <a:prstGeom prst="rect">
            <a:avLst/>
          </a:prstGeom>
          <a:ln w="12700">
            <a:miter lim="400000"/>
          </a:ln>
        </p:spPr>
      </p:pic>
      <p:pic>
        <p:nvPicPr>
          <p:cNvPr id="257" name="Монтажная область 3@4x.png" descr="Монтажная область 3@4x.png"/>
          <p:cNvPicPr>
            <a:picLocks noChangeAspect="1"/>
          </p:cNvPicPr>
          <p:nvPr/>
        </p:nvPicPr>
        <p:blipFill>
          <a:blip r:embed="rId4"/>
          <a:stretch>
            <a:fillRect/>
          </a:stretch>
        </p:blipFill>
        <p:spPr>
          <a:xfrm>
            <a:off x="12473278" y="697679"/>
            <a:ext cx="11688842" cy="10948322"/>
          </a:xfrm>
          <a:prstGeom prst="rect">
            <a:avLst/>
          </a:prstGeom>
          <a:ln w="12700">
            <a:miter lim="400000"/>
          </a:ln>
        </p:spPr>
      </p:pic>
      <p:pic>
        <p:nvPicPr>
          <p:cNvPr id="258" name="Монтажная область 3@4x.png" descr="Монтажная область 3@4x.png"/>
          <p:cNvPicPr>
            <a:picLocks noChangeAspect="1"/>
          </p:cNvPicPr>
          <p:nvPr/>
        </p:nvPicPr>
        <p:blipFill>
          <a:blip r:embed="rId4">
            <a:alphaModFix amt="81000"/>
          </a:blip>
          <a:srcRect l="73979" b="74461"/>
          <a:stretch>
            <a:fillRect/>
          </a:stretch>
        </p:blipFill>
        <p:spPr>
          <a:xfrm rot="16002852">
            <a:off x="13980695" y="2168638"/>
            <a:ext cx="2588118" cy="2379299"/>
          </a:xfrm>
          <a:prstGeom prst="rect">
            <a:avLst/>
          </a:prstGeom>
          <a:ln w="12700">
            <a:miter lim="400000"/>
          </a:ln>
        </p:spPr>
      </p:pic>
      <p:pic>
        <p:nvPicPr>
          <p:cNvPr id="259" name="Монтажная область 3@4x.png" descr="Монтажная область 3@4x.png"/>
          <p:cNvPicPr>
            <a:picLocks noChangeAspect="1"/>
          </p:cNvPicPr>
          <p:nvPr/>
        </p:nvPicPr>
        <p:blipFill>
          <a:blip r:embed="rId4"/>
          <a:srcRect l="74779" b="74782"/>
          <a:stretch>
            <a:fillRect/>
          </a:stretch>
        </p:blipFill>
        <p:spPr>
          <a:xfrm rot="8427309">
            <a:off x="21639609" y="-411481"/>
            <a:ext cx="1724612" cy="1615134"/>
          </a:xfrm>
          <a:prstGeom prst="rect">
            <a:avLst/>
          </a:prstGeom>
          <a:ln w="12700">
            <a:miter lim="400000"/>
          </a:ln>
        </p:spPr>
      </p:pic>
      <p:pic>
        <p:nvPicPr>
          <p:cNvPr id="260" name="Монтажная область 3@4x.png" descr="Монтажная область 3@4x.png"/>
          <p:cNvPicPr>
            <a:picLocks noChangeAspect="1"/>
          </p:cNvPicPr>
          <p:nvPr/>
        </p:nvPicPr>
        <p:blipFill>
          <a:blip r:embed="rId4"/>
          <a:srcRect l="74153" b="74102"/>
          <a:stretch>
            <a:fillRect/>
          </a:stretch>
        </p:blipFill>
        <p:spPr>
          <a:xfrm rot="16200000">
            <a:off x="22630826" y="10135465"/>
            <a:ext cx="2691816" cy="2525748"/>
          </a:xfrm>
          <a:prstGeom prst="rect">
            <a:avLst/>
          </a:prstGeom>
          <a:ln w="12700">
            <a:miter lim="400000"/>
          </a:ln>
        </p:spPr>
      </p:pic>
      <p:sp>
        <p:nvSpPr>
          <p:cNvPr id="261" name="Shape 45"/>
          <p:cNvSpPr txBox="1"/>
          <p:nvPr/>
        </p:nvSpPr>
        <p:spPr>
          <a:xfrm>
            <a:off x="21565626" y="12782823"/>
            <a:ext cx="1974771" cy="426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279" tIns="71279" rIns="71279" bIns="71279" anchor="ctr">
            <a:spAutoFit/>
          </a:bodyPr>
          <a:lstStyle>
            <a:lvl1pPr algn="r">
              <a:lnSpc>
                <a:spcPct val="90000"/>
              </a:lnSpc>
              <a:defRPr sz="2000" b="1" spc="-1">
                <a:solidFill>
                  <a:srgbClr val="72B5E4"/>
                </a:solidFill>
              </a:defRPr>
            </a:lvl1pPr>
          </a:lstStyle>
          <a:p>
            <a:r>
              <a:rPr dirty="0"/>
              <a:t>Coenzyme Q10</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8" name="Группа"/>
          <p:cNvGrpSpPr/>
          <p:nvPr/>
        </p:nvGrpSpPr>
        <p:grpSpPr>
          <a:xfrm>
            <a:off x="-248041" y="-273241"/>
            <a:ext cx="26128084" cy="14261763"/>
            <a:chOff x="0" y="0"/>
            <a:chExt cx="26128083" cy="14261762"/>
          </a:xfrm>
        </p:grpSpPr>
        <p:sp>
          <p:nvSpPr>
            <p:cNvPr id="265" name="Прямоугольник"/>
            <p:cNvSpPr/>
            <p:nvPr/>
          </p:nvSpPr>
          <p:spPr>
            <a:xfrm>
              <a:off x="32757" y="0"/>
              <a:ext cx="26095326" cy="14261763"/>
            </a:xfrm>
            <a:prstGeom prst="rect">
              <a:avLst/>
            </a:prstGeom>
            <a:solidFill>
              <a:srgbClr val="C9E1F5"/>
            </a:solidFill>
            <a:ln w="12700" cap="flat">
              <a:noFill/>
              <a:miter lim="400000"/>
            </a:ln>
            <a:effectLst/>
          </p:spPr>
          <p:txBody>
            <a:bodyPr wrap="square" lIns="45718" tIns="45718" rIns="45718" bIns="45718" numCol="1" anchor="t">
              <a:noAutofit/>
            </a:bodyPr>
            <a:lstStyle/>
            <a:p>
              <a:endParaRPr dirty="0"/>
            </a:p>
          </p:txBody>
        </p:sp>
        <p:pic>
          <p:nvPicPr>
            <p:cNvPr id="266" name="pastegeo2_hr1-1.png" descr="pastegeo2_hr1-1.png"/>
            <p:cNvPicPr>
              <a:picLocks noChangeAspect="1"/>
            </p:cNvPicPr>
            <p:nvPr/>
          </p:nvPicPr>
          <p:blipFill>
            <a:blip r:embed="rId3"/>
            <a:srcRect l="58422" b="60111"/>
            <a:stretch>
              <a:fillRect/>
            </a:stretch>
          </p:blipFill>
          <p:spPr>
            <a:xfrm rot="16200000">
              <a:off x="16823159" y="6017761"/>
              <a:ext cx="10465923" cy="6000842"/>
            </a:xfrm>
            <a:prstGeom prst="rect">
              <a:avLst/>
            </a:prstGeom>
            <a:ln w="12700" cap="flat">
              <a:noFill/>
              <a:miter lim="400000"/>
            </a:ln>
            <a:effectLst/>
          </p:spPr>
        </p:pic>
        <p:pic>
          <p:nvPicPr>
            <p:cNvPr id="267" name="pastegeo2_hr1-1.png" descr="pastegeo2_hr1-1.png"/>
            <p:cNvPicPr>
              <a:picLocks noChangeAspect="1"/>
            </p:cNvPicPr>
            <p:nvPr/>
          </p:nvPicPr>
          <p:blipFill>
            <a:blip r:embed="rId3"/>
            <a:srcRect t="44758" r="64948"/>
            <a:stretch>
              <a:fillRect/>
            </a:stretch>
          </p:blipFill>
          <p:spPr>
            <a:xfrm rot="16200000">
              <a:off x="-257041" y="257760"/>
              <a:ext cx="8823961" cy="8309882"/>
            </a:xfrm>
            <a:prstGeom prst="rect">
              <a:avLst/>
            </a:prstGeom>
            <a:ln w="12700" cap="flat">
              <a:noFill/>
              <a:miter lim="400000"/>
            </a:ln>
            <a:effectLst/>
          </p:spPr>
        </p:pic>
      </p:grpSp>
      <p:sp>
        <p:nvSpPr>
          <p:cNvPr id="269" name="Shape 136"/>
          <p:cNvSpPr txBox="1"/>
          <p:nvPr/>
        </p:nvSpPr>
        <p:spPr>
          <a:xfrm>
            <a:off x="1429919" y="162310"/>
            <a:ext cx="19558442" cy="2913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chor="ctr">
            <a:spAutoFit/>
          </a:bodyPr>
          <a:lstStyle/>
          <a:p>
            <a:pPr>
              <a:defRPr sz="9000" b="1" spc="-1">
                <a:solidFill>
                  <a:srgbClr val="363F47"/>
                </a:solidFill>
              </a:defRPr>
            </a:pPr>
            <a:r>
              <a:rPr lang="en-US" dirty="0"/>
              <a:t>Why does the body need </a:t>
            </a:r>
          </a:p>
          <a:p>
            <a:pPr>
              <a:defRPr sz="9000" b="1" spc="-1">
                <a:solidFill>
                  <a:srgbClr val="363F47"/>
                </a:solidFill>
              </a:defRPr>
            </a:pPr>
            <a:r>
              <a:rPr lang="en-US" dirty="0">
                <a:solidFill>
                  <a:srgbClr val="285FB0"/>
                </a:solidFill>
              </a:rPr>
              <a:t>coenzyme Q</a:t>
            </a:r>
            <a:r>
              <a:rPr dirty="0">
                <a:solidFill>
                  <a:srgbClr val="285FB0"/>
                </a:solidFill>
              </a:rPr>
              <a:t>10</a:t>
            </a:r>
            <a:r>
              <a:rPr dirty="0"/>
              <a:t>?</a:t>
            </a:r>
          </a:p>
        </p:txBody>
      </p:sp>
      <p:pic>
        <p:nvPicPr>
          <p:cNvPr id="270" name="pasted-image.pdf" descr="pasted-image.pdf"/>
          <p:cNvPicPr>
            <a:picLocks noChangeAspect="1"/>
          </p:cNvPicPr>
          <p:nvPr/>
        </p:nvPicPr>
        <p:blipFill>
          <a:blip r:embed="rId4"/>
          <a:stretch>
            <a:fillRect/>
          </a:stretch>
        </p:blipFill>
        <p:spPr>
          <a:xfrm>
            <a:off x="1537560" y="12793680"/>
            <a:ext cx="1774801" cy="312122"/>
          </a:xfrm>
          <a:prstGeom prst="rect">
            <a:avLst/>
          </a:prstGeom>
          <a:ln w="12700">
            <a:miter lim="400000"/>
          </a:ln>
        </p:spPr>
      </p:pic>
      <p:sp>
        <p:nvSpPr>
          <p:cNvPr id="271" name="Shape 137"/>
          <p:cNvSpPr txBox="1"/>
          <p:nvPr/>
        </p:nvSpPr>
        <p:spPr>
          <a:xfrm>
            <a:off x="3394019" y="5826240"/>
            <a:ext cx="7873202" cy="25635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lvl1pPr>
              <a:defRPr sz="5000" b="1" spc="-100">
                <a:solidFill>
                  <a:srgbClr val="285FB0"/>
                </a:solidFill>
              </a:defRPr>
            </a:lvl1pPr>
          </a:lstStyle>
          <a:p>
            <a:r>
              <a:rPr lang="en-US" b="0" dirty="0">
                <a:solidFill>
                  <a:schemeClr val="bg2"/>
                </a:solidFill>
              </a:rPr>
              <a:t>Participates in</a:t>
            </a:r>
          </a:p>
          <a:p>
            <a:r>
              <a:rPr lang="en-US" dirty="0"/>
              <a:t>energy production</a:t>
            </a:r>
            <a:endParaRPr dirty="0"/>
          </a:p>
        </p:txBody>
      </p:sp>
      <p:sp>
        <p:nvSpPr>
          <p:cNvPr id="272" name="Сoenzyme Q10 задействован в генерировании 95% энергии организма, так. как только…"/>
          <p:cNvSpPr txBox="1"/>
          <p:nvPr/>
        </p:nvSpPr>
        <p:spPr>
          <a:xfrm>
            <a:off x="1504800" y="8134199"/>
            <a:ext cx="9172800" cy="26530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nSpc>
                <a:spcPct val="130000"/>
              </a:lnSpc>
              <a:defRPr sz="3200" spc="-92">
                <a:solidFill>
                  <a:srgbClr val="2D2D2D"/>
                </a:solidFill>
              </a:defRPr>
            </a:pPr>
            <a:r>
              <a:rPr lang="en-US" dirty="0"/>
              <a:t>Coenzyme Q10 participates in the synthesis of the energy molecule ATP (</a:t>
            </a:r>
            <a:r>
              <a:rPr lang="en-US" sz="3200" dirty="0"/>
              <a:t>adenosine triphosphate) and thus </a:t>
            </a:r>
            <a:r>
              <a:rPr lang="en-US" dirty="0"/>
              <a:t>is involved in the production of 95% of the body's energy.*</a:t>
            </a:r>
            <a:endParaRPr lang="ru-RU" dirty="0"/>
          </a:p>
        </p:txBody>
      </p:sp>
      <p:sp>
        <p:nvSpPr>
          <p:cNvPr id="273" name="Shape 137"/>
          <p:cNvSpPr txBox="1"/>
          <p:nvPr/>
        </p:nvSpPr>
        <p:spPr>
          <a:xfrm>
            <a:off x="15542220" y="5826240"/>
            <a:ext cx="9912602" cy="25635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p>
            <a:r>
              <a:rPr lang="en-US" sz="5000" dirty="0">
                <a:solidFill>
                  <a:schemeClr val="bg2"/>
                </a:solidFill>
              </a:rPr>
              <a:t>Acts as a</a:t>
            </a:r>
          </a:p>
          <a:p>
            <a:r>
              <a:rPr lang="en-US" sz="5000" b="1" dirty="0">
                <a:solidFill>
                  <a:schemeClr val="accent1"/>
                </a:solidFill>
              </a:rPr>
              <a:t>powerful antioxidant</a:t>
            </a:r>
          </a:p>
          <a:p>
            <a:pPr>
              <a:defRPr sz="5000" b="1" spc="-100">
                <a:solidFill>
                  <a:srgbClr val="285FB0"/>
                </a:solidFill>
              </a:defRPr>
            </a:pPr>
            <a:endParaRPr sz="5000" dirty="0"/>
          </a:p>
        </p:txBody>
      </p:sp>
      <p:sp>
        <p:nvSpPr>
          <p:cNvPr id="274" name="Защищает клетки от повреждений свободными радикалами и препятствует окислению других сильных антиоксидантов – витаминов E и С"/>
          <p:cNvSpPr txBox="1"/>
          <p:nvPr/>
        </p:nvSpPr>
        <p:spPr>
          <a:xfrm>
            <a:off x="13445281" y="8157961"/>
            <a:ext cx="9711281" cy="2012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nSpc>
                <a:spcPct val="130000"/>
              </a:lnSpc>
              <a:defRPr sz="3200" spc="-92">
                <a:solidFill>
                  <a:srgbClr val="2D2D2E"/>
                </a:solidFill>
              </a:defRPr>
            </a:pPr>
            <a:r>
              <a:rPr lang="en-US" dirty="0"/>
              <a:t>Coenzyme Q10 protects cells from damage by free radicals and prevents oxidation of other powerful antioxidants - vitamins E and C.**</a:t>
            </a:r>
            <a:endParaRPr dirty="0"/>
          </a:p>
        </p:txBody>
      </p:sp>
      <p:sp>
        <p:nvSpPr>
          <p:cNvPr id="275" name="Shape 137"/>
          <p:cNvSpPr txBox="1"/>
          <p:nvPr/>
        </p:nvSpPr>
        <p:spPr>
          <a:xfrm>
            <a:off x="1350360" y="5120280"/>
            <a:ext cx="3606120" cy="3256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lvl1pPr>
              <a:lnSpc>
                <a:spcPct val="136000"/>
              </a:lnSpc>
              <a:defRPr sz="13200" b="1" spc="-500">
                <a:solidFill>
                  <a:srgbClr val="DCF2FF"/>
                </a:solidFill>
              </a:defRPr>
            </a:lvl1pPr>
          </a:lstStyle>
          <a:p>
            <a:r>
              <a:rPr dirty="0"/>
              <a:t>01</a:t>
            </a:r>
          </a:p>
        </p:txBody>
      </p:sp>
      <p:sp>
        <p:nvSpPr>
          <p:cNvPr id="276" name="Shape 45"/>
          <p:cNvSpPr txBox="1"/>
          <p:nvPr/>
        </p:nvSpPr>
        <p:spPr>
          <a:xfrm>
            <a:off x="21565626" y="12782823"/>
            <a:ext cx="1974771" cy="426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279" tIns="71279" rIns="71279" bIns="71279" anchor="ctr">
            <a:spAutoFit/>
          </a:bodyPr>
          <a:lstStyle>
            <a:lvl1pPr algn="r">
              <a:lnSpc>
                <a:spcPct val="90000"/>
              </a:lnSpc>
              <a:defRPr sz="2000" b="1" spc="-1">
                <a:solidFill>
                  <a:srgbClr val="FFFFFF"/>
                </a:solidFill>
              </a:defRPr>
            </a:lvl1pPr>
          </a:lstStyle>
          <a:p>
            <a:r>
              <a:rPr dirty="0"/>
              <a:t>Coenzyme Q10</a:t>
            </a:r>
          </a:p>
        </p:txBody>
      </p:sp>
      <p:sp>
        <p:nvSpPr>
          <p:cNvPr id="277" name="Shape 137"/>
          <p:cNvSpPr txBox="1"/>
          <p:nvPr/>
        </p:nvSpPr>
        <p:spPr>
          <a:xfrm>
            <a:off x="13293360" y="5120280"/>
            <a:ext cx="3606120" cy="3256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lvl1pPr>
              <a:lnSpc>
                <a:spcPct val="136000"/>
              </a:lnSpc>
              <a:defRPr sz="13200" b="1" spc="-500">
                <a:solidFill>
                  <a:srgbClr val="DCF2FF"/>
                </a:solidFill>
              </a:defRPr>
            </a:lvl1pPr>
          </a:lstStyle>
          <a:p>
            <a:r>
              <a:rPr dirty="0"/>
              <a:t>02</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pasted-image.pdf" descr="pasted-image.pdf"/>
          <p:cNvPicPr>
            <a:picLocks noChangeAspect="1"/>
          </p:cNvPicPr>
          <p:nvPr/>
        </p:nvPicPr>
        <p:blipFill>
          <a:blip r:embed="rId3"/>
          <a:stretch>
            <a:fillRect/>
          </a:stretch>
        </p:blipFill>
        <p:spPr>
          <a:xfrm>
            <a:off x="1537560" y="12793680"/>
            <a:ext cx="1774801" cy="312122"/>
          </a:xfrm>
          <a:prstGeom prst="rect">
            <a:avLst/>
          </a:prstGeom>
          <a:ln w="12700">
            <a:miter lim="400000"/>
          </a:ln>
        </p:spPr>
      </p:pic>
      <p:sp>
        <p:nvSpPr>
          <p:cNvPr id="282" name="Shape 137"/>
          <p:cNvSpPr txBox="1"/>
          <p:nvPr/>
        </p:nvSpPr>
        <p:spPr>
          <a:xfrm>
            <a:off x="9070560" y="11125079"/>
            <a:ext cx="6242402" cy="1243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lvl1pPr>
              <a:lnSpc>
                <a:spcPct val="108000"/>
              </a:lnSpc>
              <a:defRPr sz="3200" spc="-100">
                <a:solidFill>
                  <a:srgbClr val="535353"/>
                </a:solidFill>
              </a:defRPr>
            </a:lvl1pPr>
          </a:lstStyle>
          <a:p>
            <a:r>
              <a:rPr lang="en-US" dirty="0"/>
              <a:t>Pancreas</a:t>
            </a:r>
            <a:endParaRPr dirty="0"/>
          </a:p>
        </p:txBody>
      </p:sp>
      <p:sp>
        <p:nvSpPr>
          <p:cNvPr id="283" name="Shape 137"/>
          <p:cNvSpPr txBox="1"/>
          <p:nvPr/>
        </p:nvSpPr>
        <p:spPr>
          <a:xfrm>
            <a:off x="9073439" y="8731080"/>
            <a:ext cx="4429803" cy="11289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lvl1pPr>
              <a:lnSpc>
                <a:spcPct val="120000"/>
              </a:lnSpc>
              <a:defRPr sz="3200" spc="-100">
                <a:solidFill>
                  <a:srgbClr val="535353"/>
                </a:solidFill>
              </a:defRPr>
            </a:lvl1pPr>
          </a:lstStyle>
          <a:p>
            <a:r>
              <a:rPr lang="en-US" dirty="0"/>
              <a:t>Kidneys</a:t>
            </a:r>
            <a:endParaRPr dirty="0"/>
          </a:p>
        </p:txBody>
      </p:sp>
      <p:sp>
        <p:nvSpPr>
          <p:cNvPr id="284" name="Shape 137"/>
          <p:cNvSpPr txBox="1"/>
          <p:nvPr/>
        </p:nvSpPr>
        <p:spPr>
          <a:xfrm>
            <a:off x="9073439" y="6357599"/>
            <a:ext cx="4429803" cy="1008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lvl1pPr>
              <a:lnSpc>
                <a:spcPct val="120000"/>
              </a:lnSpc>
              <a:defRPr sz="3200" spc="-100">
                <a:solidFill>
                  <a:srgbClr val="535353"/>
                </a:solidFill>
              </a:defRPr>
            </a:lvl1pPr>
          </a:lstStyle>
          <a:p>
            <a:r>
              <a:rPr lang="en-US" dirty="0"/>
              <a:t>Liver</a:t>
            </a:r>
            <a:endParaRPr dirty="0"/>
          </a:p>
        </p:txBody>
      </p:sp>
      <p:sp>
        <p:nvSpPr>
          <p:cNvPr id="285" name="Shape 137"/>
          <p:cNvSpPr txBox="1"/>
          <p:nvPr/>
        </p:nvSpPr>
        <p:spPr>
          <a:xfrm>
            <a:off x="9070560" y="3989158"/>
            <a:ext cx="4429802" cy="9151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lvl1pPr>
              <a:lnSpc>
                <a:spcPct val="120000"/>
              </a:lnSpc>
              <a:defRPr sz="3200" spc="-100">
                <a:solidFill>
                  <a:srgbClr val="535353"/>
                </a:solidFill>
              </a:defRPr>
            </a:lvl1pPr>
          </a:lstStyle>
          <a:p>
            <a:r>
              <a:rPr lang="en-US" dirty="0"/>
              <a:t>Heart</a:t>
            </a:r>
            <a:endParaRPr dirty="0"/>
          </a:p>
        </p:txBody>
      </p:sp>
      <p:sp>
        <p:nvSpPr>
          <p:cNvPr id="286" name="Shape 137"/>
          <p:cNvSpPr txBox="1"/>
          <p:nvPr/>
        </p:nvSpPr>
        <p:spPr>
          <a:xfrm>
            <a:off x="1450798" y="995038"/>
            <a:ext cx="17176324" cy="23644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p>
            <a:pPr>
              <a:lnSpc>
                <a:spcPct val="110000"/>
              </a:lnSpc>
              <a:defRPr sz="5000" b="1" spc="-200">
                <a:solidFill>
                  <a:srgbClr val="4EA9EC"/>
                </a:solidFill>
              </a:defRPr>
            </a:pPr>
            <a:r>
              <a:rPr lang="en-US" dirty="0"/>
              <a:t>Most of the body’s coenzyme </a:t>
            </a:r>
            <a:r>
              <a:rPr dirty="0"/>
              <a:t>Q10 </a:t>
            </a:r>
            <a:r>
              <a:rPr lang="en-US" dirty="0">
                <a:solidFill>
                  <a:srgbClr val="363F47"/>
                </a:solidFill>
              </a:rPr>
              <a:t>is found in the cells of those bodily organs with the highest energy demand</a:t>
            </a:r>
            <a:r>
              <a:rPr dirty="0">
                <a:solidFill>
                  <a:srgbClr val="363F47"/>
                </a:solidFill>
              </a:rPr>
              <a:t>:</a:t>
            </a:r>
          </a:p>
        </p:txBody>
      </p:sp>
      <p:sp>
        <p:nvSpPr>
          <p:cNvPr id="287" name="Shape 137"/>
          <p:cNvSpPr txBox="1"/>
          <p:nvPr/>
        </p:nvSpPr>
        <p:spPr>
          <a:xfrm>
            <a:off x="14868720" y="5776559"/>
            <a:ext cx="9078675" cy="4673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p>
            <a:pPr>
              <a:lnSpc>
                <a:spcPct val="110000"/>
              </a:lnSpc>
              <a:defRPr sz="4000" spc="-200">
                <a:solidFill>
                  <a:srgbClr val="2D2D2E"/>
                </a:solidFill>
              </a:defRPr>
            </a:pPr>
            <a:r>
              <a:rPr lang="en-US" dirty="0"/>
              <a:t>Therefore, these organs are </a:t>
            </a:r>
            <a:r>
              <a:rPr lang="en-US" b="1" dirty="0"/>
              <a:t>especially susceptible</a:t>
            </a:r>
            <a:r>
              <a:rPr lang="en-US" dirty="0"/>
              <a:t> to a coenzyme Q10 deficiency, as it is </a:t>
            </a:r>
            <a:r>
              <a:rPr lang="en-US" b="1" dirty="0"/>
              <a:t>vital for their normal functioning</a:t>
            </a:r>
            <a:r>
              <a:rPr lang="en-US" dirty="0"/>
              <a:t>.</a:t>
            </a:r>
            <a:endParaRPr b="0" dirty="0"/>
          </a:p>
        </p:txBody>
      </p:sp>
      <p:sp>
        <p:nvSpPr>
          <p:cNvPr id="288" name="Shape 45"/>
          <p:cNvSpPr txBox="1"/>
          <p:nvPr/>
        </p:nvSpPr>
        <p:spPr>
          <a:xfrm>
            <a:off x="21565626" y="12782823"/>
            <a:ext cx="1974771" cy="426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279" tIns="71279" rIns="71279" bIns="71279" anchor="ctr">
            <a:spAutoFit/>
          </a:bodyPr>
          <a:lstStyle>
            <a:lvl1pPr algn="r">
              <a:lnSpc>
                <a:spcPct val="90000"/>
              </a:lnSpc>
              <a:defRPr sz="2000" b="1" spc="-1">
                <a:solidFill>
                  <a:srgbClr val="72B5E4"/>
                </a:solidFill>
              </a:defRPr>
            </a:lvl1pPr>
          </a:lstStyle>
          <a:p>
            <a:r>
              <a:rPr dirty="0"/>
              <a:t>Coenzyme Q10</a:t>
            </a:r>
          </a:p>
        </p:txBody>
      </p:sp>
      <p:grpSp>
        <p:nvGrpSpPr>
          <p:cNvPr id="307" name="Группа"/>
          <p:cNvGrpSpPr/>
          <p:nvPr/>
        </p:nvGrpSpPr>
        <p:grpSpPr>
          <a:xfrm>
            <a:off x="1510917" y="3265197"/>
            <a:ext cx="7130526" cy="9028805"/>
            <a:chOff x="-1" y="-1"/>
            <a:chExt cx="7130525" cy="9028804"/>
          </a:xfrm>
        </p:grpSpPr>
        <p:grpSp>
          <p:nvGrpSpPr>
            <p:cNvPr id="291" name="Группа"/>
            <p:cNvGrpSpPr/>
            <p:nvPr/>
          </p:nvGrpSpPr>
          <p:grpSpPr>
            <a:xfrm>
              <a:off x="5318639" y="148677"/>
              <a:ext cx="1811885" cy="1811885"/>
              <a:chOff x="-1" y="0"/>
              <a:chExt cx="1811883" cy="1811883"/>
            </a:xfrm>
          </p:grpSpPr>
          <p:sp>
            <p:nvSpPr>
              <p:cNvPr id="289" name="Сгруппировать"/>
              <p:cNvSpPr/>
              <p:nvPr/>
            </p:nvSpPr>
            <p:spPr>
              <a:xfrm>
                <a:off x="-2" y="-1"/>
                <a:ext cx="1811885" cy="1811885"/>
              </a:xfrm>
              <a:prstGeom prst="ellipse">
                <a:avLst/>
              </a:prstGeom>
              <a:solidFill>
                <a:srgbClr val="EFF5F9"/>
              </a:solidFill>
              <a:ln w="38100" cap="flat">
                <a:solidFill>
                  <a:srgbClr val="285FB0"/>
                </a:solidFill>
                <a:prstDash val="solid"/>
                <a:round/>
              </a:ln>
              <a:effectLst/>
            </p:spPr>
            <p:txBody>
              <a:bodyPr wrap="square" lIns="45718" tIns="45718" rIns="45718" bIns="45718" numCol="1" anchor="t">
                <a:noAutofit/>
              </a:bodyPr>
              <a:lstStyle/>
              <a:p>
                <a:endParaRPr dirty="0"/>
              </a:p>
            </p:txBody>
          </p:sp>
          <p:pic>
            <p:nvPicPr>
              <p:cNvPr id="290" name="Монтажная область 4@4x.png" descr="Монтажная область 4@4x.png"/>
              <p:cNvPicPr>
                <a:picLocks noChangeAspect="1"/>
              </p:cNvPicPr>
              <p:nvPr/>
            </p:nvPicPr>
            <p:blipFill>
              <a:blip r:embed="rId4"/>
              <a:stretch>
                <a:fillRect/>
              </a:stretch>
            </p:blipFill>
            <p:spPr>
              <a:xfrm>
                <a:off x="430200" y="221040"/>
                <a:ext cx="1011963" cy="1370163"/>
              </a:xfrm>
              <a:prstGeom prst="rect">
                <a:avLst/>
              </a:prstGeom>
              <a:ln w="12700" cap="flat">
                <a:noFill/>
                <a:miter lim="400000"/>
              </a:ln>
              <a:effectLst/>
            </p:spPr>
          </p:pic>
        </p:grpSp>
        <p:grpSp>
          <p:nvGrpSpPr>
            <p:cNvPr id="294" name="Группа"/>
            <p:cNvGrpSpPr/>
            <p:nvPr/>
          </p:nvGrpSpPr>
          <p:grpSpPr>
            <a:xfrm>
              <a:off x="5318639" y="7216918"/>
              <a:ext cx="1811885" cy="1811885"/>
              <a:chOff x="-1" y="0"/>
              <a:chExt cx="1811883" cy="1811883"/>
            </a:xfrm>
          </p:grpSpPr>
          <p:sp>
            <p:nvSpPr>
              <p:cNvPr id="292" name="Сгруппировать"/>
              <p:cNvSpPr/>
              <p:nvPr/>
            </p:nvSpPr>
            <p:spPr>
              <a:xfrm>
                <a:off x="-2" y="-1"/>
                <a:ext cx="1811885" cy="1811885"/>
              </a:xfrm>
              <a:prstGeom prst="ellipse">
                <a:avLst/>
              </a:prstGeom>
              <a:solidFill>
                <a:srgbClr val="EFF5F9"/>
              </a:solidFill>
              <a:ln w="38100" cap="flat">
                <a:solidFill>
                  <a:srgbClr val="285FB0"/>
                </a:solidFill>
                <a:prstDash val="solid"/>
                <a:round/>
              </a:ln>
              <a:effectLst/>
            </p:spPr>
            <p:txBody>
              <a:bodyPr wrap="square" lIns="45718" tIns="45718" rIns="45718" bIns="45718" numCol="1" anchor="t">
                <a:noAutofit/>
              </a:bodyPr>
              <a:lstStyle/>
              <a:p>
                <a:endParaRPr dirty="0"/>
              </a:p>
            </p:txBody>
          </p:sp>
          <p:pic>
            <p:nvPicPr>
              <p:cNvPr id="293" name="Монтажная область 1@4x.png" descr="Монтажная область 1@4x.png"/>
              <p:cNvPicPr>
                <a:picLocks noChangeAspect="1"/>
              </p:cNvPicPr>
              <p:nvPr/>
            </p:nvPicPr>
            <p:blipFill>
              <a:blip r:embed="rId5"/>
              <a:stretch>
                <a:fillRect/>
              </a:stretch>
            </p:blipFill>
            <p:spPr>
              <a:xfrm>
                <a:off x="189000" y="385560"/>
                <a:ext cx="1411203" cy="1243803"/>
              </a:xfrm>
              <a:prstGeom prst="rect">
                <a:avLst/>
              </a:prstGeom>
              <a:ln w="12700" cap="flat">
                <a:noFill/>
                <a:miter lim="400000"/>
              </a:ln>
              <a:effectLst/>
            </p:spPr>
          </p:pic>
        </p:grpSp>
        <p:grpSp>
          <p:nvGrpSpPr>
            <p:cNvPr id="297" name="Группа"/>
            <p:cNvGrpSpPr/>
            <p:nvPr/>
          </p:nvGrpSpPr>
          <p:grpSpPr>
            <a:xfrm>
              <a:off x="5318639" y="4860718"/>
              <a:ext cx="1811885" cy="1811885"/>
              <a:chOff x="-1" y="0"/>
              <a:chExt cx="1811883" cy="1811883"/>
            </a:xfrm>
          </p:grpSpPr>
          <p:sp>
            <p:nvSpPr>
              <p:cNvPr id="295" name="Сгруппировать"/>
              <p:cNvSpPr/>
              <p:nvPr/>
            </p:nvSpPr>
            <p:spPr>
              <a:xfrm>
                <a:off x="-2" y="-1"/>
                <a:ext cx="1811885" cy="1811885"/>
              </a:xfrm>
              <a:prstGeom prst="ellipse">
                <a:avLst/>
              </a:prstGeom>
              <a:solidFill>
                <a:srgbClr val="EFF5F9"/>
              </a:solidFill>
              <a:ln w="38100" cap="flat">
                <a:solidFill>
                  <a:srgbClr val="285FB0"/>
                </a:solidFill>
                <a:prstDash val="solid"/>
                <a:round/>
              </a:ln>
              <a:effectLst/>
            </p:spPr>
            <p:txBody>
              <a:bodyPr wrap="square" lIns="45718" tIns="45718" rIns="45718" bIns="45718" numCol="1" anchor="t">
                <a:noAutofit/>
              </a:bodyPr>
              <a:lstStyle/>
              <a:p>
                <a:endParaRPr dirty="0"/>
              </a:p>
            </p:txBody>
          </p:sp>
          <p:pic>
            <p:nvPicPr>
              <p:cNvPr id="296" name="Монтажная область 2@4x.png" descr="Монтажная область 2@4x.png"/>
              <p:cNvPicPr>
                <a:picLocks noChangeAspect="1"/>
              </p:cNvPicPr>
              <p:nvPr/>
            </p:nvPicPr>
            <p:blipFill>
              <a:blip r:embed="rId6"/>
              <a:stretch>
                <a:fillRect/>
              </a:stretch>
            </p:blipFill>
            <p:spPr>
              <a:xfrm>
                <a:off x="155880" y="316800"/>
                <a:ext cx="1499763" cy="1331284"/>
              </a:xfrm>
              <a:prstGeom prst="rect">
                <a:avLst/>
              </a:prstGeom>
              <a:ln w="12700" cap="flat">
                <a:noFill/>
                <a:miter lim="400000"/>
              </a:ln>
              <a:effectLst/>
            </p:spPr>
          </p:pic>
        </p:grpSp>
        <p:grpSp>
          <p:nvGrpSpPr>
            <p:cNvPr id="300" name="Группа"/>
            <p:cNvGrpSpPr/>
            <p:nvPr/>
          </p:nvGrpSpPr>
          <p:grpSpPr>
            <a:xfrm>
              <a:off x="5318639" y="2504878"/>
              <a:ext cx="1811885" cy="1811885"/>
              <a:chOff x="-1" y="0"/>
              <a:chExt cx="1811883" cy="1811883"/>
            </a:xfrm>
          </p:grpSpPr>
          <p:sp>
            <p:nvSpPr>
              <p:cNvPr id="298" name="Сгруппировать"/>
              <p:cNvSpPr/>
              <p:nvPr/>
            </p:nvSpPr>
            <p:spPr>
              <a:xfrm>
                <a:off x="-2" y="-1"/>
                <a:ext cx="1811885" cy="1811885"/>
              </a:xfrm>
              <a:prstGeom prst="ellipse">
                <a:avLst/>
              </a:prstGeom>
              <a:solidFill>
                <a:srgbClr val="EFF5F9"/>
              </a:solidFill>
              <a:ln w="38100" cap="flat">
                <a:solidFill>
                  <a:srgbClr val="285FB0"/>
                </a:solidFill>
                <a:prstDash val="solid"/>
                <a:round/>
              </a:ln>
              <a:effectLst/>
            </p:spPr>
            <p:txBody>
              <a:bodyPr wrap="square" lIns="45718" tIns="45718" rIns="45718" bIns="45718" numCol="1" anchor="t">
                <a:noAutofit/>
              </a:bodyPr>
              <a:lstStyle/>
              <a:p>
                <a:endParaRPr dirty="0"/>
              </a:p>
            </p:txBody>
          </p:sp>
          <p:pic>
            <p:nvPicPr>
              <p:cNvPr id="299" name="Монтажная область 3@4x.png" descr="Монтажная область 3@4x.png"/>
              <p:cNvPicPr>
                <a:picLocks noChangeAspect="1"/>
              </p:cNvPicPr>
              <p:nvPr/>
            </p:nvPicPr>
            <p:blipFill>
              <a:blip r:embed="rId7"/>
              <a:stretch>
                <a:fillRect/>
              </a:stretch>
            </p:blipFill>
            <p:spPr>
              <a:xfrm>
                <a:off x="262800" y="520560"/>
                <a:ext cx="1376283" cy="1008723"/>
              </a:xfrm>
              <a:prstGeom prst="rect">
                <a:avLst/>
              </a:prstGeom>
              <a:ln w="12700" cap="flat">
                <a:noFill/>
                <a:miter lim="400000"/>
              </a:ln>
              <a:effectLst/>
            </p:spPr>
          </p:pic>
        </p:grpSp>
        <p:grpSp>
          <p:nvGrpSpPr>
            <p:cNvPr id="306" name="Группа"/>
            <p:cNvGrpSpPr/>
            <p:nvPr/>
          </p:nvGrpSpPr>
          <p:grpSpPr>
            <a:xfrm>
              <a:off x="-2" y="-2"/>
              <a:ext cx="5305326" cy="8913606"/>
              <a:chOff x="-1" y="0"/>
              <a:chExt cx="5305325" cy="8913604"/>
            </a:xfrm>
          </p:grpSpPr>
          <p:pic>
            <p:nvPicPr>
              <p:cNvPr id="301" name="Изображение" descr="Изображение"/>
              <p:cNvPicPr>
                <a:picLocks noChangeAspect="1"/>
              </p:cNvPicPr>
              <p:nvPr/>
            </p:nvPicPr>
            <p:blipFill>
              <a:blip r:embed="rId8"/>
              <a:stretch>
                <a:fillRect/>
              </a:stretch>
            </p:blipFill>
            <p:spPr>
              <a:xfrm>
                <a:off x="-2" y="-1"/>
                <a:ext cx="2907365" cy="8913606"/>
              </a:xfrm>
              <a:prstGeom prst="rect">
                <a:avLst/>
              </a:prstGeom>
              <a:ln w="12700" cap="flat">
                <a:noFill/>
                <a:miter lim="400000"/>
              </a:ln>
              <a:effectLst/>
            </p:spPr>
          </p:pic>
          <p:sp>
            <p:nvSpPr>
              <p:cNvPr id="302" name="Линия"/>
              <p:cNvSpPr/>
              <p:nvPr/>
            </p:nvSpPr>
            <p:spPr>
              <a:xfrm>
                <a:off x="1586159" y="1059150"/>
                <a:ext cx="3719166" cy="1060172"/>
              </a:xfrm>
              <a:custGeom>
                <a:avLst/>
                <a:gdLst/>
                <a:ahLst/>
                <a:cxnLst>
                  <a:cxn ang="0">
                    <a:pos x="wd2" y="hd2"/>
                  </a:cxn>
                  <a:cxn ang="5400000">
                    <a:pos x="wd2" y="hd2"/>
                  </a:cxn>
                  <a:cxn ang="10800000">
                    <a:pos x="wd2" y="hd2"/>
                  </a:cxn>
                  <a:cxn ang="16200000">
                    <a:pos x="wd2" y="hd2"/>
                  </a:cxn>
                </a:cxnLst>
                <a:rect l="0" t="0" r="r" b="b"/>
                <a:pathLst>
                  <a:path w="21600" h="21361" extrusionOk="0">
                    <a:moveTo>
                      <a:pt x="0" y="21361"/>
                    </a:moveTo>
                    <a:cubicBezTo>
                      <a:pt x="1589" y="20956"/>
                      <a:pt x="3156" y="19915"/>
                      <a:pt x="4671" y="18263"/>
                    </a:cubicBezTo>
                    <a:cubicBezTo>
                      <a:pt x="8988" y="13557"/>
                      <a:pt x="12794" y="4016"/>
                      <a:pt x="17243" y="996"/>
                    </a:cubicBezTo>
                    <a:cubicBezTo>
                      <a:pt x="18678" y="22"/>
                      <a:pt x="20145" y="-239"/>
                      <a:pt x="21600" y="220"/>
                    </a:cubicBezTo>
                  </a:path>
                </a:pathLst>
              </a:custGeom>
              <a:noFill/>
              <a:ln w="38100" cap="flat">
                <a:solidFill>
                  <a:srgbClr val="72B6E3"/>
                </a:solidFill>
                <a:prstDash val="solid"/>
                <a:round/>
                <a:headEnd type="oval" w="med" len="med"/>
              </a:ln>
              <a:effectLst/>
            </p:spPr>
            <p:txBody>
              <a:bodyPr wrap="square" lIns="45718" tIns="45718" rIns="45718" bIns="45718" numCol="1" anchor="t">
                <a:noAutofit/>
              </a:bodyPr>
              <a:lstStyle/>
              <a:p>
                <a:endParaRPr dirty="0"/>
              </a:p>
            </p:txBody>
          </p:sp>
          <p:sp>
            <p:nvSpPr>
              <p:cNvPr id="303" name="Линия"/>
              <p:cNvSpPr/>
              <p:nvPr/>
            </p:nvSpPr>
            <p:spPr>
              <a:xfrm>
                <a:off x="1411199" y="3829640"/>
                <a:ext cx="3887286" cy="2003478"/>
              </a:xfrm>
              <a:custGeom>
                <a:avLst/>
                <a:gdLst/>
                <a:ahLst/>
                <a:cxnLst>
                  <a:cxn ang="0">
                    <a:pos x="wd2" y="hd2"/>
                  </a:cxn>
                  <a:cxn ang="5400000">
                    <a:pos x="wd2" y="hd2"/>
                  </a:cxn>
                  <a:cxn ang="10800000">
                    <a:pos x="wd2" y="hd2"/>
                  </a:cxn>
                  <a:cxn ang="16200000">
                    <a:pos x="wd2" y="hd2"/>
                  </a:cxn>
                </a:cxnLst>
                <a:rect l="0" t="0" r="r" b="b"/>
                <a:pathLst>
                  <a:path w="21600" h="21244" extrusionOk="0">
                    <a:moveTo>
                      <a:pt x="0" y="26"/>
                    </a:moveTo>
                    <a:cubicBezTo>
                      <a:pt x="1126" y="-92"/>
                      <a:pt x="2254" y="189"/>
                      <a:pt x="3326" y="856"/>
                    </a:cubicBezTo>
                    <a:cubicBezTo>
                      <a:pt x="8635" y="4158"/>
                      <a:pt x="11284" y="15459"/>
                      <a:pt x="16379" y="19652"/>
                    </a:cubicBezTo>
                    <a:cubicBezTo>
                      <a:pt x="18022" y="21004"/>
                      <a:pt x="19823" y="21508"/>
                      <a:pt x="21600" y="21114"/>
                    </a:cubicBezTo>
                  </a:path>
                </a:pathLst>
              </a:custGeom>
              <a:noFill/>
              <a:ln w="38100" cap="flat">
                <a:solidFill>
                  <a:srgbClr val="72B6E3"/>
                </a:solidFill>
                <a:prstDash val="solid"/>
                <a:round/>
                <a:headEnd type="oval" w="med" len="med"/>
              </a:ln>
              <a:effectLst/>
            </p:spPr>
            <p:txBody>
              <a:bodyPr wrap="square" lIns="45718" tIns="45718" rIns="45718" bIns="45718" numCol="1" anchor="t">
                <a:noAutofit/>
              </a:bodyPr>
              <a:lstStyle/>
              <a:p>
                <a:endParaRPr dirty="0"/>
              </a:p>
            </p:txBody>
          </p:sp>
          <p:sp>
            <p:nvSpPr>
              <p:cNvPr id="304" name="Линия"/>
              <p:cNvSpPr/>
              <p:nvPr/>
            </p:nvSpPr>
            <p:spPr>
              <a:xfrm>
                <a:off x="1027079" y="3030495"/>
                <a:ext cx="4261326" cy="434149"/>
              </a:xfrm>
              <a:custGeom>
                <a:avLst/>
                <a:gdLst/>
                <a:ahLst/>
                <a:cxnLst>
                  <a:cxn ang="0">
                    <a:pos x="wd2" y="hd2"/>
                  </a:cxn>
                  <a:cxn ang="5400000">
                    <a:pos x="wd2" y="hd2"/>
                  </a:cxn>
                  <a:cxn ang="10800000">
                    <a:pos x="wd2" y="hd2"/>
                  </a:cxn>
                  <a:cxn ang="16200000">
                    <a:pos x="wd2" y="hd2"/>
                  </a:cxn>
                </a:cxnLst>
                <a:rect l="0" t="0" r="r" b="b"/>
                <a:pathLst>
                  <a:path w="21600" h="21193" extrusionOk="0">
                    <a:moveTo>
                      <a:pt x="0" y="238"/>
                    </a:moveTo>
                    <a:cubicBezTo>
                      <a:pt x="817" y="-103"/>
                      <a:pt x="1636" y="-77"/>
                      <a:pt x="2453" y="316"/>
                    </a:cubicBezTo>
                    <a:cubicBezTo>
                      <a:pt x="7549" y="2767"/>
                      <a:pt x="12470" y="19358"/>
                      <a:pt x="17570" y="21050"/>
                    </a:cubicBezTo>
                    <a:cubicBezTo>
                      <a:pt x="18917" y="21497"/>
                      <a:pt x="20264" y="20896"/>
                      <a:pt x="21600" y="19252"/>
                    </a:cubicBezTo>
                  </a:path>
                </a:pathLst>
              </a:custGeom>
              <a:noFill/>
              <a:ln w="38100" cap="flat">
                <a:solidFill>
                  <a:srgbClr val="72B6E3"/>
                </a:solidFill>
                <a:prstDash val="solid"/>
                <a:round/>
                <a:headEnd type="oval" w="med" len="med"/>
              </a:ln>
              <a:effectLst/>
            </p:spPr>
            <p:txBody>
              <a:bodyPr wrap="square" lIns="45718" tIns="45718" rIns="45718" bIns="45718" numCol="1" anchor="t">
                <a:noAutofit/>
              </a:bodyPr>
              <a:lstStyle/>
              <a:p>
                <a:endParaRPr dirty="0"/>
              </a:p>
            </p:txBody>
          </p:sp>
          <p:sp>
            <p:nvSpPr>
              <p:cNvPr id="305" name="Линия"/>
              <p:cNvSpPr/>
              <p:nvPr/>
            </p:nvSpPr>
            <p:spPr>
              <a:xfrm>
                <a:off x="1034713" y="3342961"/>
                <a:ext cx="4254771" cy="4873034"/>
              </a:xfrm>
              <a:custGeom>
                <a:avLst/>
                <a:gdLst/>
                <a:ahLst/>
                <a:cxnLst>
                  <a:cxn ang="0">
                    <a:pos x="wd2" y="hd2"/>
                  </a:cxn>
                  <a:cxn ang="5400000">
                    <a:pos x="wd2" y="hd2"/>
                  </a:cxn>
                  <a:cxn ang="10800000">
                    <a:pos x="wd2" y="hd2"/>
                  </a:cxn>
                  <a:cxn ang="16200000">
                    <a:pos x="wd2" y="hd2"/>
                  </a:cxn>
                </a:cxnLst>
                <a:rect l="0" t="0" r="r" b="b"/>
                <a:pathLst>
                  <a:path w="21491" h="21422" extrusionOk="0">
                    <a:moveTo>
                      <a:pt x="1330" y="0"/>
                    </a:moveTo>
                    <a:cubicBezTo>
                      <a:pt x="338" y="2037"/>
                      <a:pt x="-109" y="4244"/>
                      <a:pt x="22" y="6454"/>
                    </a:cubicBezTo>
                    <a:cubicBezTo>
                      <a:pt x="422" y="13225"/>
                      <a:pt x="5812" y="18974"/>
                      <a:pt x="13318" y="20834"/>
                    </a:cubicBezTo>
                    <a:cubicBezTo>
                      <a:pt x="15977" y="21493"/>
                      <a:pt x="18776" y="21600"/>
                      <a:pt x="21491" y="21146"/>
                    </a:cubicBezTo>
                  </a:path>
                </a:pathLst>
              </a:custGeom>
              <a:noFill/>
              <a:ln w="38100" cap="flat">
                <a:solidFill>
                  <a:srgbClr val="72B6E3"/>
                </a:solidFill>
                <a:prstDash val="solid"/>
                <a:round/>
                <a:headEnd type="oval" w="med" len="med"/>
              </a:ln>
              <a:effectLst/>
            </p:spPr>
            <p:txBody>
              <a:bodyPr wrap="square" lIns="45718" tIns="45718" rIns="45718" bIns="45718" numCol="1" anchor="t">
                <a:noAutofit/>
              </a:bodyPr>
              <a:lstStyle/>
              <a:p>
                <a:endParaRPr dirty="0"/>
              </a:p>
            </p:txBody>
          </p:sp>
        </p:grpSp>
      </p:grpSp>
      <p:pic>
        <p:nvPicPr>
          <p:cNvPr id="308" name="Изображение" descr="Изображение"/>
          <p:cNvPicPr>
            <a:picLocks noChangeAspect="1"/>
          </p:cNvPicPr>
          <p:nvPr/>
        </p:nvPicPr>
        <p:blipFill>
          <a:blip r:embed="rId9"/>
          <a:stretch>
            <a:fillRect/>
          </a:stretch>
        </p:blipFill>
        <p:spPr>
          <a:xfrm>
            <a:off x="14955119" y="4570200"/>
            <a:ext cx="805322" cy="805322"/>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136"/>
          <p:cNvSpPr txBox="1"/>
          <p:nvPr/>
        </p:nvSpPr>
        <p:spPr>
          <a:xfrm>
            <a:off x="1417319" y="836086"/>
            <a:ext cx="13405681" cy="1528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chor="ctr">
            <a:spAutoFit/>
          </a:bodyPr>
          <a:lstStyle>
            <a:lvl1pPr>
              <a:defRPr sz="9000" b="1" spc="-1">
                <a:solidFill>
                  <a:srgbClr val="363F47"/>
                </a:solidFill>
              </a:defRPr>
            </a:lvl1pPr>
          </a:lstStyle>
          <a:p>
            <a:r>
              <a:rPr lang="en-US" dirty="0">
                <a:solidFill>
                  <a:schemeClr val="accent1"/>
                </a:solidFill>
              </a:rPr>
              <a:t>Synthesis</a:t>
            </a:r>
            <a:r>
              <a:rPr lang="en-US" dirty="0"/>
              <a:t> in the body</a:t>
            </a:r>
            <a:endParaRPr dirty="0"/>
          </a:p>
        </p:txBody>
      </p:sp>
      <p:pic>
        <p:nvPicPr>
          <p:cNvPr id="311" name="pasted-image.pdf" descr="pasted-image.pdf"/>
          <p:cNvPicPr>
            <a:picLocks noChangeAspect="1"/>
          </p:cNvPicPr>
          <p:nvPr/>
        </p:nvPicPr>
        <p:blipFill>
          <a:blip r:embed="rId3"/>
          <a:stretch>
            <a:fillRect/>
          </a:stretch>
        </p:blipFill>
        <p:spPr>
          <a:xfrm>
            <a:off x="1537560" y="12793680"/>
            <a:ext cx="1774801" cy="312122"/>
          </a:xfrm>
          <a:prstGeom prst="rect">
            <a:avLst/>
          </a:prstGeom>
          <a:ln w="12700">
            <a:miter lim="400000"/>
          </a:ln>
        </p:spPr>
      </p:pic>
      <p:sp>
        <p:nvSpPr>
          <p:cNvPr id="312" name="Shape 137"/>
          <p:cNvSpPr txBox="1"/>
          <p:nvPr/>
        </p:nvSpPr>
        <p:spPr>
          <a:xfrm>
            <a:off x="1442879" y="5532299"/>
            <a:ext cx="10178282" cy="3819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p>
            <a:pPr>
              <a:defRPr sz="4000" spc="-100">
                <a:solidFill>
                  <a:srgbClr val="2C2D2D"/>
                </a:solidFill>
              </a:defRPr>
            </a:pPr>
            <a:r>
              <a:rPr lang="en-US" dirty="0">
                <a:solidFill>
                  <a:srgbClr val="2D2D2E"/>
                </a:solidFill>
              </a:rPr>
              <a:t>This complex, multi-stage process takes place in the body’s liver cells* with the participation of vitamins B2, B3, B6, B12, and C, as well as folic acid, pantothenic acid, and a number of trace elements.</a:t>
            </a:r>
            <a:endParaRPr dirty="0">
              <a:solidFill>
                <a:srgbClr val="2D2D2E"/>
              </a:solidFill>
            </a:endParaRPr>
          </a:p>
        </p:txBody>
      </p:sp>
      <p:grpSp>
        <p:nvGrpSpPr>
          <p:cNvPr id="338" name="Сгруппировать"/>
          <p:cNvGrpSpPr/>
          <p:nvPr/>
        </p:nvGrpSpPr>
        <p:grpSpPr>
          <a:xfrm>
            <a:off x="12293998" y="1551959"/>
            <a:ext cx="10511644" cy="10611364"/>
            <a:chOff x="0" y="0"/>
            <a:chExt cx="10511642" cy="10611362"/>
          </a:xfrm>
        </p:grpSpPr>
        <p:sp>
          <p:nvSpPr>
            <p:cNvPr id="313" name="Кружок"/>
            <p:cNvSpPr/>
            <p:nvPr/>
          </p:nvSpPr>
          <p:spPr>
            <a:xfrm>
              <a:off x="1125719" y="943199"/>
              <a:ext cx="8694003" cy="8694004"/>
            </a:xfrm>
            <a:prstGeom prst="ellipse">
              <a:avLst/>
            </a:prstGeom>
            <a:noFill/>
            <a:ln w="114300" cap="rnd">
              <a:solidFill>
                <a:schemeClr val="accent1"/>
              </a:solidFill>
              <a:custDash>
                <a:ds d="100000" sp="200000"/>
              </a:custDash>
              <a:round/>
            </a:ln>
            <a:effectLst/>
          </p:spPr>
          <p:txBody>
            <a:bodyPr wrap="square" lIns="45718" tIns="45718" rIns="45718" bIns="45718" numCol="1" anchor="t">
              <a:noAutofit/>
            </a:bodyPr>
            <a:lstStyle/>
            <a:p>
              <a:endParaRPr dirty="0"/>
            </a:p>
          </p:txBody>
        </p:sp>
        <p:grpSp>
          <p:nvGrpSpPr>
            <p:cNvPr id="316" name="Сгруппировать"/>
            <p:cNvGrpSpPr/>
            <p:nvPr/>
          </p:nvGrpSpPr>
          <p:grpSpPr>
            <a:xfrm>
              <a:off x="3932278" y="3765598"/>
              <a:ext cx="3080525" cy="3080525"/>
              <a:chOff x="0" y="-1"/>
              <a:chExt cx="3080523" cy="3080523"/>
            </a:xfrm>
          </p:grpSpPr>
          <p:sp>
            <p:nvSpPr>
              <p:cNvPr id="314" name="Кружок"/>
              <p:cNvSpPr/>
              <p:nvPr/>
            </p:nvSpPr>
            <p:spPr>
              <a:xfrm>
                <a:off x="-1" y="-2"/>
                <a:ext cx="3080525" cy="3080525"/>
              </a:xfrm>
              <a:prstGeom prst="ellipse">
                <a:avLst/>
              </a:prstGeom>
              <a:solidFill>
                <a:srgbClr val="EFF5F9"/>
              </a:solidFill>
              <a:ln w="76200" cap="flat">
                <a:solidFill>
                  <a:srgbClr val="4EA9EC"/>
                </a:solidFill>
                <a:prstDash val="solid"/>
                <a:round/>
              </a:ln>
              <a:effectLst/>
            </p:spPr>
            <p:txBody>
              <a:bodyPr wrap="square" lIns="45718" tIns="45718" rIns="45718" bIns="45718" numCol="1" anchor="t">
                <a:noAutofit/>
              </a:bodyPr>
              <a:lstStyle/>
              <a:p>
                <a:endParaRPr dirty="0"/>
              </a:p>
            </p:txBody>
          </p:sp>
          <p:pic>
            <p:nvPicPr>
              <p:cNvPr id="315" name="Монтажная область 3@4x.png" descr="Монтажная область 3@4x.png"/>
              <p:cNvPicPr>
                <a:picLocks noChangeAspect="1"/>
              </p:cNvPicPr>
              <p:nvPr/>
            </p:nvPicPr>
            <p:blipFill>
              <a:blip r:embed="rId4"/>
              <a:stretch>
                <a:fillRect/>
              </a:stretch>
            </p:blipFill>
            <p:spPr>
              <a:xfrm>
                <a:off x="328320" y="815040"/>
                <a:ext cx="2453043" cy="1798203"/>
              </a:xfrm>
              <a:prstGeom prst="rect">
                <a:avLst/>
              </a:prstGeom>
              <a:ln w="12700" cap="flat">
                <a:noFill/>
                <a:miter lim="400000"/>
              </a:ln>
              <a:effectLst/>
            </p:spPr>
          </p:pic>
        </p:grpSp>
        <p:grpSp>
          <p:nvGrpSpPr>
            <p:cNvPr id="319" name="Сгруппировать"/>
            <p:cNvGrpSpPr/>
            <p:nvPr/>
          </p:nvGrpSpPr>
          <p:grpSpPr>
            <a:xfrm>
              <a:off x="4875479" y="-1"/>
              <a:ext cx="2023203" cy="2023203"/>
              <a:chOff x="0" y="0"/>
              <a:chExt cx="2023202" cy="2023202"/>
            </a:xfrm>
          </p:grpSpPr>
          <p:sp>
            <p:nvSpPr>
              <p:cNvPr id="317" name="Сгруппировать"/>
              <p:cNvSpPr/>
              <p:nvPr/>
            </p:nvSpPr>
            <p:spPr>
              <a:xfrm>
                <a:off x="-1" y="-1"/>
                <a:ext cx="2023204" cy="2023204"/>
              </a:xfrm>
              <a:prstGeom prst="ellipse">
                <a:avLst/>
              </a:prstGeom>
              <a:solidFill>
                <a:srgbClr val="EFF5F9"/>
              </a:solidFill>
              <a:ln w="76200" cap="flat">
                <a:solidFill>
                  <a:srgbClr val="4EA9EC"/>
                </a:solidFill>
                <a:prstDash val="solid"/>
                <a:round/>
              </a:ln>
              <a:effectLst/>
            </p:spPr>
            <p:txBody>
              <a:bodyPr wrap="square" lIns="45718" tIns="45718" rIns="45718" bIns="45718" numCol="1" anchor="t">
                <a:noAutofit/>
              </a:bodyPr>
              <a:lstStyle/>
              <a:p>
                <a:endParaRPr dirty="0"/>
              </a:p>
            </p:txBody>
          </p:sp>
          <p:sp>
            <p:nvSpPr>
              <p:cNvPr id="318" name="В2"/>
              <p:cNvSpPr txBox="1"/>
              <p:nvPr/>
            </p:nvSpPr>
            <p:spPr>
              <a:xfrm>
                <a:off x="216359" y="530639"/>
                <a:ext cx="1590483" cy="101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ctr">
                  <a:defRPr sz="6500" spc="-1">
                    <a:solidFill>
                      <a:srgbClr val="4EA9EC"/>
                    </a:solidFill>
                  </a:defRPr>
                </a:lvl1pPr>
              </a:lstStyle>
              <a:p>
                <a:r>
                  <a:rPr dirty="0"/>
                  <a:t>В2</a:t>
                </a:r>
              </a:p>
            </p:txBody>
          </p:sp>
        </p:grpSp>
        <p:grpSp>
          <p:nvGrpSpPr>
            <p:cNvPr id="322" name="Сгруппировать"/>
            <p:cNvGrpSpPr/>
            <p:nvPr/>
          </p:nvGrpSpPr>
          <p:grpSpPr>
            <a:xfrm>
              <a:off x="1049039" y="1243799"/>
              <a:ext cx="2023203" cy="2023204"/>
              <a:chOff x="0" y="0"/>
              <a:chExt cx="2023202" cy="2023202"/>
            </a:xfrm>
          </p:grpSpPr>
          <p:sp>
            <p:nvSpPr>
              <p:cNvPr id="320" name="Сгруппировать"/>
              <p:cNvSpPr/>
              <p:nvPr/>
            </p:nvSpPr>
            <p:spPr>
              <a:xfrm>
                <a:off x="-1" y="-1"/>
                <a:ext cx="2023204" cy="2023204"/>
              </a:xfrm>
              <a:prstGeom prst="ellipse">
                <a:avLst/>
              </a:prstGeom>
              <a:solidFill>
                <a:srgbClr val="EFF5F9"/>
              </a:solidFill>
              <a:ln w="76200" cap="flat">
                <a:solidFill>
                  <a:srgbClr val="4EA9EC"/>
                </a:solidFill>
                <a:prstDash val="solid"/>
                <a:round/>
              </a:ln>
              <a:effectLst/>
            </p:spPr>
            <p:txBody>
              <a:bodyPr wrap="square" lIns="45718" tIns="45718" rIns="45718" bIns="45718" numCol="1" anchor="t">
                <a:noAutofit/>
              </a:bodyPr>
              <a:lstStyle/>
              <a:p>
                <a:endParaRPr dirty="0"/>
              </a:p>
            </p:txBody>
          </p:sp>
          <p:sp>
            <p:nvSpPr>
              <p:cNvPr id="321" name="В3"/>
              <p:cNvSpPr txBox="1"/>
              <p:nvPr/>
            </p:nvSpPr>
            <p:spPr>
              <a:xfrm>
                <a:off x="216719" y="530639"/>
                <a:ext cx="1590483" cy="101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ctr">
                  <a:defRPr sz="6500" spc="-1">
                    <a:solidFill>
                      <a:srgbClr val="4EA9EC"/>
                    </a:solidFill>
                  </a:defRPr>
                </a:lvl1pPr>
              </a:lstStyle>
              <a:p>
                <a:r>
                  <a:rPr dirty="0"/>
                  <a:t>В3</a:t>
                </a:r>
              </a:p>
            </p:txBody>
          </p:sp>
        </p:grpSp>
        <p:grpSp>
          <p:nvGrpSpPr>
            <p:cNvPr id="325" name="Сгруппировать"/>
            <p:cNvGrpSpPr/>
            <p:nvPr/>
          </p:nvGrpSpPr>
          <p:grpSpPr>
            <a:xfrm>
              <a:off x="-1" y="4628880"/>
              <a:ext cx="2023203" cy="2023203"/>
              <a:chOff x="0" y="0"/>
              <a:chExt cx="2023202" cy="2023202"/>
            </a:xfrm>
          </p:grpSpPr>
          <p:sp>
            <p:nvSpPr>
              <p:cNvPr id="323" name="Сгруппировать"/>
              <p:cNvSpPr/>
              <p:nvPr/>
            </p:nvSpPr>
            <p:spPr>
              <a:xfrm>
                <a:off x="-1" y="-1"/>
                <a:ext cx="2023204" cy="2023204"/>
              </a:xfrm>
              <a:prstGeom prst="ellipse">
                <a:avLst/>
              </a:prstGeom>
              <a:solidFill>
                <a:srgbClr val="EFF5F9"/>
              </a:solidFill>
              <a:ln w="76200" cap="flat">
                <a:solidFill>
                  <a:srgbClr val="4EA9EC"/>
                </a:solidFill>
                <a:prstDash val="solid"/>
                <a:round/>
              </a:ln>
              <a:effectLst/>
            </p:spPr>
            <p:txBody>
              <a:bodyPr wrap="square" lIns="45718" tIns="45718" rIns="45718" bIns="45718" numCol="1" anchor="t">
                <a:noAutofit/>
              </a:bodyPr>
              <a:lstStyle/>
              <a:p>
                <a:endParaRPr dirty="0"/>
              </a:p>
            </p:txBody>
          </p:sp>
          <p:sp>
            <p:nvSpPr>
              <p:cNvPr id="324" name="В6"/>
              <p:cNvSpPr txBox="1"/>
              <p:nvPr/>
            </p:nvSpPr>
            <p:spPr>
              <a:xfrm>
                <a:off x="216359" y="530999"/>
                <a:ext cx="1590483" cy="101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ctr">
                  <a:defRPr sz="6500" spc="-1">
                    <a:solidFill>
                      <a:srgbClr val="4EA9EC"/>
                    </a:solidFill>
                  </a:defRPr>
                </a:lvl1pPr>
              </a:lstStyle>
              <a:p>
                <a:r>
                  <a:rPr dirty="0"/>
                  <a:t>В6</a:t>
                </a:r>
              </a:p>
            </p:txBody>
          </p:sp>
        </p:grpSp>
        <p:grpSp>
          <p:nvGrpSpPr>
            <p:cNvPr id="328" name="Сгруппировать"/>
            <p:cNvGrpSpPr/>
            <p:nvPr/>
          </p:nvGrpSpPr>
          <p:grpSpPr>
            <a:xfrm>
              <a:off x="1795679" y="7767360"/>
              <a:ext cx="2023203" cy="2023203"/>
              <a:chOff x="0" y="0"/>
              <a:chExt cx="2023202" cy="2023202"/>
            </a:xfrm>
          </p:grpSpPr>
          <p:sp>
            <p:nvSpPr>
              <p:cNvPr id="326" name="Сгруппировать"/>
              <p:cNvSpPr/>
              <p:nvPr/>
            </p:nvSpPr>
            <p:spPr>
              <a:xfrm>
                <a:off x="-1" y="-1"/>
                <a:ext cx="2023204" cy="2023204"/>
              </a:xfrm>
              <a:prstGeom prst="ellipse">
                <a:avLst/>
              </a:prstGeom>
              <a:solidFill>
                <a:srgbClr val="EFF5F9"/>
              </a:solidFill>
              <a:ln w="76200" cap="flat">
                <a:solidFill>
                  <a:srgbClr val="4EA9EC"/>
                </a:solidFill>
                <a:prstDash val="solid"/>
                <a:round/>
              </a:ln>
              <a:effectLst/>
            </p:spPr>
            <p:txBody>
              <a:bodyPr wrap="square" lIns="45718" tIns="45718" rIns="45718" bIns="45718" numCol="1" anchor="t">
                <a:noAutofit/>
              </a:bodyPr>
              <a:lstStyle/>
              <a:p>
                <a:endParaRPr dirty="0"/>
              </a:p>
            </p:txBody>
          </p:sp>
          <p:sp>
            <p:nvSpPr>
              <p:cNvPr id="327" name="В12"/>
              <p:cNvSpPr txBox="1"/>
              <p:nvPr/>
            </p:nvSpPr>
            <p:spPr>
              <a:xfrm>
                <a:off x="216359" y="530639"/>
                <a:ext cx="1590483" cy="101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ctr">
                  <a:defRPr sz="6500" spc="-1">
                    <a:solidFill>
                      <a:srgbClr val="4EA9EC"/>
                    </a:solidFill>
                  </a:defRPr>
                </a:lvl1pPr>
              </a:lstStyle>
              <a:p>
                <a:r>
                  <a:rPr dirty="0"/>
                  <a:t>В12</a:t>
                </a:r>
              </a:p>
            </p:txBody>
          </p:sp>
        </p:grpSp>
        <p:grpSp>
          <p:nvGrpSpPr>
            <p:cNvPr id="331" name="Сгруппировать"/>
            <p:cNvGrpSpPr/>
            <p:nvPr/>
          </p:nvGrpSpPr>
          <p:grpSpPr>
            <a:xfrm>
              <a:off x="5615999" y="8588160"/>
              <a:ext cx="2023203" cy="2023203"/>
              <a:chOff x="0" y="0"/>
              <a:chExt cx="2023202" cy="2023202"/>
            </a:xfrm>
          </p:grpSpPr>
          <p:sp>
            <p:nvSpPr>
              <p:cNvPr id="329" name="Сгруппировать"/>
              <p:cNvSpPr/>
              <p:nvPr/>
            </p:nvSpPr>
            <p:spPr>
              <a:xfrm>
                <a:off x="-1" y="-1"/>
                <a:ext cx="2023204" cy="2023204"/>
              </a:xfrm>
              <a:prstGeom prst="ellipse">
                <a:avLst/>
              </a:prstGeom>
              <a:solidFill>
                <a:srgbClr val="EFF5F9"/>
              </a:solidFill>
              <a:ln w="76200" cap="flat">
                <a:solidFill>
                  <a:srgbClr val="4EA9EC"/>
                </a:solidFill>
                <a:prstDash val="solid"/>
                <a:round/>
              </a:ln>
              <a:effectLst/>
            </p:spPr>
            <p:txBody>
              <a:bodyPr wrap="square" lIns="45718" tIns="45718" rIns="45718" bIns="45718" numCol="1" anchor="t">
                <a:noAutofit/>
              </a:bodyPr>
              <a:lstStyle/>
              <a:p>
                <a:endParaRPr dirty="0"/>
              </a:p>
            </p:txBody>
          </p:sp>
          <p:sp>
            <p:nvSpPr>
              <p:cNvPr id="330" name="С"/>
              <p:cNvSpPr txBox="1"/>
              <p:nvPr/>
            </p:nvSpPr>
            <p:spPr>
              <a:xfrm>
                <a:off x="216359" y="530999"/>
                <a:ext cx="1590483" cy="101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ctr">
                  <a:defRPr sz="6500" spc="-1">
                    <a:solidFill>
                      <a:srgbClr val="4EA9EC"/>
                    </a:solidFill>
                  </a:defRPr>
                </a:lvl1pPr>
              </a:lstStyle>
              <a:p>
                <a:r>
                  <a:rPr dirty="0"/>
                  <a:t>С</a:t>
                </a:r>
              </a:p>
            </p:txBody>
          </p:sp>
        </p:grpSp>
        <p:grpSp>
          <p:nvGrpSpPr>
            <p:cNvPr id="334" name="Сгруппировать"/>
            <p:cNvGrpSpPr/>
            <p:nvPr/>
          </p:nvGrpSpPr>
          <p:grpSpPr>
            <a:xfrm>
              <a:off x="8488439" y="6250680"/>
              <a:ext cx="2023204" cy="2023203"/>
              <a:chOff x="0" y="0"/>
              <a:chExt cx="2023202" cy="2023202"/>
            </a:xfrm>
          </p:grpSpPr>
          <p:sp>
            <p:nvSpPr>
              <p:cNvPr id="332" name="Сгруппировать"/>
              <p:cNvSpPr/>
              <p:nvPr/>
            </p:nvSpPr>
            <p:spPr>
              <a:xfrm>
                <a:off x="-1" y="-1"/>
                <a:ext cx="2023204" cy="2023204"/>
              </a:xfrm>
              <a:prstGeom prst="ellipse">
                <a:avLst/>
              </a:prstGeom>
              <a:solidFill>
                <a:srgbClr val="EFF5F9"/>
              </a:solidFill>
              <a:ln w="76200" cap="flat">
                <a:solidFill>
                  <a:srgbClr val="4EA9EC"/>
                </a:solidFill>
                <a:prstDash val="solid"/>
                <a:round/>
              </a:ln>
              <a:effectLst/>
            </p:spPr>
            <p:txBody>
              <a:bodyPr wrap="square" lIns="45718" tIns="45718" rIns="45718" bIns="45718" numCol="1" anchor="t">
                <a:noAutofit/>
              </a:bodyPr>
              <a:lstStyle/>
              <a:p>
                <a:endParaRPr dirty="0"/>
              </a:p>
            </p:txBody>
          </p:sp>
          <p:sp>
            <p:nvSpPr>
              <p:cNvPr id="333" name="В9"/>
              <p:cNvSpPr txBox="1"/>
              <p:nvPr/>
            </p:nvSpPr>
            <p:spPr>
              <a:xfrm>
                <a:off x="216359" y="530639"/>
                <a:ext cx="1590483" cy="101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ctr">
                  <a:defRPr sz="6500" spc="-1">
                    <a:solidFill>
                      <a:srgbClr val="4EA9EC"/>
                    </a:solidFill>
                  </a:defRPr>
                </a:lvl1pPr>
              </a:lstStyle>
              <a:p>
                <a:r>
                  <a:rPr dirty="0"/>
                  <a:t>В9</a:t>
                </a:r>
              </a:p>
            </p:txBody>
          </p:sp>
        </p:grpSp>
        <p:grpSp>
          <p:nvGrpSpPr>
            <p:cNvPr id="337" name="Сгруппировать"/>
            <p:cNvGrpSpPr/>
            <p:nvPr/>
          </p:nvGrpSpPr>
          <p:grpSpPr>
            <a:xfrm>
              <a:off x="8198639" y="1974600"/>
              <a:ext cx="2023203" cy="2023203"/>
              <a:chOff x="0" y="0"/>
              <a:chExt cx="2023202" cy="2023202"/>
            </a:xfrm>
          </p:grpSpPr>
          <p:sp>
            <p:nvSpPr>
              <p:cNvPr id="335" name="Сгруппировать"/>
              <p:cNvSpPr/>
              <p:nvPr/>
            </p:nvSpPr>
            <p:spPr>
              <a:xfrm>
                <a:off x="-1" y="-1"/>
                <a:ext cx="2023204" cy="2023204"/>
              </a:xfrm>
              <a:prstGeom prst="ellipse">
                <a:avLst/>
              </a:prstGeom>
              <a:solidFill>
                <a:srgbClr val="EFF5F9"/>
              </a:solidFill>
              <a:ln w="76200" cap="flat">
                <a:solidFill>
                  <a:srgbClr val="4EA9EC"/>
                </a:solidFill>
                <a:prstDash val="solid"/>
                <a:round/>
              </a:ln>
              <a:effectLst/>
            </p:spPr>
            <p:txBody>
              <a:bodyPr wrap="square" lIns="45718" tIns="45718" rIns="45718" bIns="45718" numCol="1" anchor="t">
                <a:noAutofit/>
              </a:bodyPr>
              <a:lstStyle/>
              <a:p>
                <a:endParaRPr dirty="0"/>
              </a:p>
            </p:txBody>
          </p:sp>
          <p:sp>
            <p:nvSpPr>
              <p:cNvPr id="336" name="В5"/>
              <p:cNvSpPr txBox="1"/>
              <p:nvPr/>
            </p:nvSpPr>
            <p:spPr>
              <a:xfrm>
                <a:off x="216359" y="530639"/>
                <a:ext cx="1590483" cy="101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ctr">
                  <a:defRPr sz="6500" spc="-1">
                    <a:solidFill>
                      <a:srgbClr val="4EA9EC"/>
                    </a:solidFill>
                  </a:defRPr>
                </a:lvl1pPr>
              </a:lstStyle>
              <a:p>
                <a:r>
                  <a:rPr dirty="0"/>
                  <a:t>В5</a:t>
                </a:r>
              </a:p>
            </p:txBody>
          </p:sp>
        </p:grpSp>
      </p:grpSp>
      <p:sp>
        <p:nvSpPr>
          <p:cNvPr id="339" name="Прямоугольник"/>
          <p:cNvSpPr/>
          <p:nvPr/>
        </p:nvSpPr>
        <p:spPr>
          <a:xfrm>
            <a:off x="-40321" y="9933840"/>
            <a:ext cx="8790481" cy="2085482"/>
          </a:xfrm>
          <a:prstGeom prst="rect">
            <a:avLst/>
          </a:prstGeom>
          <a:solidFill>
            <a:srgbClr val="4EA9EC"/>
          </a:solidFill>
          <a:ln w="12700">
            <a:miter lim="400000"/>
          </a:ln>
        </p:spPr>
        <p:txBody>
          <a:bodyPr lIns="45718" tIns="45718" rIns="45718" bIns="45718"/>
          <a:lstStyle/>
          <a:p>
            <a:endParaRPr dirty="0"/>
          </a:p>
        </p:txBody>
      </p:sp>
      <p:sp>
        <p:nvSpPr>
          <p:cNvPr id="340" name="Shape 137_5"/>
          <p:cNvSpPr txBox="1"/>
          <p:nvPr/>
        </p:nvSpPr>
        <p:spPr>
          <a:xfrm>
            <a:off x="1417320" y="10088998"/>
            <a:ext cx="6721560" cy="1774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chor="ctr">
            <a:normAutofit fontScale="85000" lnSpcReduction="10000"/>
          </a:bodyPr>
          <a:lstStyle/>
          <a:p>
            <a:pPr>
              <a:lnSpc>
                <a:spcPct val="126000"/>
              </a:lnSpc>
              <a:defRPr sz="3900" spc="-100">
                <a:solidFill>
                  <a:srgbClr val="F8F8F8"/>
                </a:solidFill>
                <a:latin typeface="Helvetica Neue Medium"/>
                <a:ea typeface="Helvetica Neue Medium"/>
                <a:cs typeface="Helvetica Neue Medium"/>
                <a:sym typeface="Helvetica Neue Medium"/>
              </a:defRPr>
            </a:pPr>
            <a:r>
              <a:rPr lang="en-US" dirty="0"/>
              <a:t>However, the process of coenzyme Q10 synthesis slows with age</a:t>
            </a:r>
            <a:r>
              <a:rPr dirty="0"/>
              <a:t>.</a:t>
            </a:r>
          </a:p>
        </p:txBody>
      </p:sp>
      <p:sp>
        <p:nvSpPr>
          <p:cNvPr id="341" name="Shape 137"/>
          <p:cNvSpPr txBox="1"/>
          <p:nvPr/>
        </p:nvSpPr>
        <p:spPr>
          <a:xfrm>
            <a:off x="1455480" y="2845440"/>
            <a:ext cx="8596440" cy="2105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p>
            <a:pPr defTabSz="786384">
              <a:defRPr sz="3440" spc="-86">
                <a:solidFill>
                  <a:srgbClr val="2D2D2E"/>
                </a:solidFill>
              </a:defRPr>
            </a:pPr>
            <a:r>
              <a:rPr lang="en-US" dirty="0"/>
              <a:t>Coenzyme Q10 has the unique ability to be both independently synthesized and regenerated in the body.</a:t>
            </a:r>
            <a:endParaRPr dirty="0"/>
          </a:p>
        </p:txBody>
      </p:sp>
      <p:sp>
        <p:nvSpPr>
          <p:cNvPr id="342" name="Shape 45"/>
          <p:cNvSpPr txBox="1"/>
          <p:nvPr/>
        </p:nvSpPr>
        <p:spPr>
          <a:xfrm>
            <a:off x="21565626" y="12782823"/>
            <a:ext cx="1974771" cy="426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279" tIns="71279" rIns="71279" bIns="71279" anchor="ctr">
            <a:spAutoFit/>
          </a:bodyPr>
          <a:lstStyle>
            <a:lvl1pPr algn="r">
              <a:lnSpc>
                <a:spcPct val="90000"/>
              </a:lnSpc>
              <a:defRPr sz="2000" b="1" spc="-1">
                <a:solidFill>
                  <a:srgbClr val="72B5E4"/>
                </a:solidFill>
              </a:defRPr>
            </a:lvl1pPr>
          </a:lstStyle>
          <a:p>
            <a:r>
              <a:rPr dirty="0"/>
              <a:t>Coenzyme Q10</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Прямоугольник"/>
          <p:cNvSpPr/>
          <p:nvPr/>
        </p:nvSpPr>
        <p:spPr>
          <a:xfrm>
            <a:off x="-10262" y="-180722"/>
            <a:ext cx="26095320" cy="14261764"/>
          </a:xfrm>
          <a:prstGeom prst="rect">
            <a:avLst/>
          </a:prstGeom>
          <a:solidFill>
            <a:srgbClr val="C9E1F5"/>
          </a:solidFill>
          <a:ln w="12700">
            <a:miter lim="400000"/>
          </a:ln>
        </p:spPr>
        <p:txBody>
          <a:bodyPr lIns="45718" tIns="45718" rIns="45718" bIns="45718"/>
          <a:lstStyle/>
          <a:p>
            <a:endParaRPr dirty="0"/>
          </a:p>
        </p:txBody>
      </p:sp>
      <p:pic>
        <p:nvPicPr>
          <p:cNvPr id="347" name="Монтажная область 10@4x.png" descr="Монтажная область 10@4x.png"/>
          <p:cNvPicPr>
            <a:picLocks noChangeAspect="1"/>
          </p:cNvPicPr>
          <p:nvPr/>
        </p:nvPicPr>
        <p:blipFill>
          <a:blip r:embed="rId3"/>
          <a:stretch>
            <a:fillRect/>
          </a:stretch>
        </p:blipFill>
        <p:spPr>
          <a:xfrm>
            <a:off x="10784520" y="3661919"/>
            <a:ext cx="2252880" cy="1997642"/>
          </a:xfrm>
          <a:prstGeom prst="rect">
            <a:avLst/>
          </a:prstGeom>
          <a:ln w="12700">
            <a:miter lim="400000"/>
          </a:ln>
        </p:spPr>
      </p:pic>
      <p:pic>
        <p:nvPicPr>
          <p:cNvPr id="348" name="Монтажная область 1 копия 5@4x.png" descr="Монтажная область 1 копия 5@4x.png"/>
          <p:cNvPicPr>
            <a:picLocks noChangeAspect="1"/>
          </p:cNvPicPr>
          <p:nvPr/>
        </p:nvPicPr>
        <p:blipFill>
          <a:blip r:embed="rId4"/>
          <a:stretch>
            <a:fillRect/>
          </a:stretch>
        </p:blipFill>
        <p:spPr>
          <a:xfrm>
            <a:off x="3466079" y="8319240"/>
            <a:ext cx="1904762" cy="1677962"/>
          </a:xfrm>
          <a:prstGeom prst="rect">
            <a:avLst/>
          </a:prstGeom>
          <a:ln w="12700">
            <a:miter lim="400000"/>
          </a:ln>
        </p:spPr>
      </p:pic>
      <p:pic>
        <p:nvPicPr>
          <p:cNvPr id="349" name="Монтажная область 1 копия 3@4x.png" descr="Монтажная область 1 копия 3@4x.png"/>
          <p:cNvPicPr>
            <a:picLocks noChangeAspect="1"/>
          </p:cNvPicPr>
          <p:nvPr/>
        </p:nvPicPr>
        <p:blipFill>
          <a:blip r:embed="rId5"/>
          <a:stretch>
            <a:fillRect/>
          </a:stretch>
        </p:blipFill>
        <p:spPr>
          <a:xfrm>
            <a:off x="18731878" y="3700440"/>
            <a:ext cx="1904762" cy="1677961"/>
          </a:xfrm>
          <a:prstGeom prst="rect">
            <a:avLst/>
          </a:prstGeom>
          <a:ln w="12700">
            <a:miter lim="400000"/>
          </a:ln>
        </p:spPr>
      </p:pic>
      <p:pic>
        <p:nvPicPr>
          <p:cNvPr id="350" name="Монтажная область 1 копия@4x.png" descr="Монтажная область 1 копия@4x.png"/>
          <p:cNvPicPr>
            <a:picLocks noChangeAspect="1"/>
          </p:cNvPicPr>
          <p:nvPr/>
        </p:nvPicPr>
        <p:blipFill>
          <a:blip r:embed="rId6"/>
          <a:stretch>
            <a:fillRect/>
          </a:stretch>
        </p:blipFill>
        <p:spPr>
          <a:xfrm>
            <a:off x="18731878" y="8406479"/>
            <a:ext cx="1904762" cy="1678682"/>
          </a:xfrm>
          <a:prstGeom prst="rect">
            <a:avLst/>
          </a:prstGeom>
          <a:ln w="12700">
            <a:miter lim="400000"/>
          </a:ln>
        </p:spPr>
      </p:pic>
      <p:pic>
        <p:nvPicPr>
          <p:cNvPr id="351" name="Монтажная область 1 копия 2@4x.png" descr="Монтажная область 1 копия 2@4x.png"/>
          <p:cNvPicPr>
            <a:picLocks noChangeAspect="1"/>
          </p:cNvPicPr>
          <p:nvPr/>
        </p:nvPicPr>
        <p:blipFill>
          <a:blip r:embed="rId7"/>
          <a:stretch>
            <a:fillRect/>
          </a:stretch>
        </p:blipFill>
        <p:spPr>
          <a:xfrm>
            <a:off x="10958400" y="8487480"/>
            <a:ext cx="1904762" cy="1677962"/>
          </a:xfrm>
          <a:prstGeom prst="rect">
            <a:avLst/>
          </a:prstGeom>
          <a:ln w="12700">
            <a:miter lim="400000"/>
          </a:ln>
        </p:spPr>
      </p:pic>
      <p:sp>
        <p:nvSpPr>
          <p:cNvPr id="352" name="Shape 136"/>
          <p:cNvSpPr txBox="1"/>
          <p:nvPr/>
        </p:nvSpPr>
        <p:spPr>
          <a:xfrm>
            <a:off x="1417318" y="828887"/>
            <a:ext cx="22966682" cy="1528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chor="ctr">
            <a:spAutoFit/>
          </a:bodyPr>
          <a:lstStyle/>
          <a:p>
            <a:pPr>
              <a:defRPr sz="9000" b="1" spc="-1">
                <a:solidFill>
                  <a:srgbClr val="363F47"/>
                </a:solidFill>
              </a:defRPr>
            </a:pPr>
            <a:r>
              <a:rPr lang="en-US" dirty="0"/>
              <a:t>What</a:t>
            </a:r>
            <a:r>
              <a:rPr dirty="0"/>
              <a:t> </a:t>
            </a:r>
            <a:r>
              <a:rPr lang="en-US" dirty="0">
                <a:solidFill>
                  <a:srgbClr val="285FB0"/>
                </a:solidFill>
              </a:rPr>
              <a:t>slows</a:t>
            </a:r>
            <a:r>
              <a:rPr dirty="0"/>
              <a:t> </a:t>
            </a:r>
            <a:r>
              <a:rPr lang="en-US" dirty="0"/>
              <a:t>coenzyme Q10 synthesis?</a:t>
            </a:r>
            <a:endParaRPr dirty="0"/>
          </a:p>
        </p:txBody>
      </p:sp>
      <p:sp>
        <p:nvSpPr>
          <p:cNvPr id="353" name="Shape 137"/>
          <p:cNvSpPr txBox="1"/>
          <p:nvPr/>
        </p:nvSpPr>
        <p:spPr>
          <a:xfrm>
            <a:off x="1910520" y="6055650"/>
            <a:ext cx="5015520" cy="837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lvl1pPr algn="ctr">
              <a:lnSpc>
                <a:spcPct val="120000"/>
              </a:lnSpc>
              <a:defRPr sz="3200" spc="-100">
                <a:solidFill>
                  <a:srgbClr val="363F47"/>
                </a:solidFill>
                <a:latin typeface="Helvetica Neue"/>
                <a:ea typeface="Helvetica Neue"/>
                <a:cs typeface="Helvetica Neue"/>
                <a:sym typeface="Helvetica Neue"/>
              </a:defRPr>
            </a:lvl1pPr>
          </a:lstStyle>
          <a:p>
            <a:r>
              <a:rPr lang="en-US" dirty="0"/>
              <a:t>Age*</a:t>
            </a:r>
            <a:endParaRPr dirty="0"/>
          </a:p>
        </p:txBody>
      </p:sp>
      <p:sp>
        <p:nvSpPr>
          <p:cNvPr id="354" name="Shape 137"/>
          <p:cNvSpPr txBox="1"/>
          <p:nvPr/>
        </p:nvSpPr>
        <p:spPr>
          <a:xfrm>
            <a:off x="941040" y="10428060"/>
            <a:ext cx="6954840" cy="1362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p>
            <a:pPr algn="ctr">
              <a:lnSpc>
                <a:spcPct val="120000"/>
              </a:lnSpc>
              <a:defRPr sz="3200" spc="-100">
                <a:solidFill>
                  <a:srgbClr val="363F47"/>
                </a:solidFill>
                <a:latin typeface="Helvetica Neue"/>
                <a:ea typeface="Helvetica Neue"/>
                <a:cs typeface="Helvetica Neue"/>
                <a:sym typeface="Helvetica Neue"/>
              </a:defRPr>
            </a:pPr>
            <a:r>
              <a:rPr lang="en-US" dirty="0"/>
              <a:t>High levels of physical or </a:t>
            </a:r>
          </a:p>
          <a:p>
            <a:pPr algn="ctr">
              <a:lnSpc>
                <a:spcPct val="120000"/>
              </a:lnSpc>
              <a:defRPr sz="3200" spc="-100">
                <a:solidFill>
                  <a:srgbClr val="363F47"/>
                </a:solidFill>
                <a:latin typeface="Helvetica Neue"/>
                <a:ea typeface="Helvetica Neue"/>
                <a:cs typeface="Helvetica Neue"/>
                <a:sym typeface="Helvetica Neue"/>
              </a:defRPr>
            </a:pPr>
            <a:r>
              <a:rPr lang="en-US" dirty="0"/>
              <a:t>mental stress</a:t>
            </a:r>
            <a:endParaRPr dirty="0"/>
          </a:p>
        </p:txBody>
      </p:sp>
      <p:sp>
        <p:nvSpPr>
          <p:cNvPr id="355" name="Shape 137"/>
          <p:cNvSpPr txBox="1"/>
          <p:nvPr/>
        </p:nvSpPr>
        <p:spPr>
          <a:xfrm>
            <a:off x="16773839" y="5956077"/>
            <a:ext cx="5821202" cy="13874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p>
            <a:pPr algn="ctr">
              <a:lnSpc>
                <a:spcPct val="108000"/>
              </a:lnSpc>
              <a:defRPr sz="3000" spc="-100">
                <a:solidFill>
                  <a:srgbClr val="363F47"/>
                </a:solidFill>
                <a:latin typeface="Helvetica Neue"/>
                <a:ea typeface="Helvetica Neue"/>
                <a:cs typeface="Helvetica Neue"/>
                <a:sym typeface="Helvetica Neue"/>
              </a:defRPr>
            </a:pPr>
            <a:r>
              <a:rPr lang="en-US" dirty="0"/>
              <a:t>Abnormal cholesterol levels and </a:t>
            </a:r>
          </a:p>
          <a:p>
            <a:pPr algn="ctr">
              <a:lnSpc>
                <a:spcPct val="108000"/>
              </a:lnSpc>
              <a:defRPr sz="3000" spc="-100">
                <a:solidFill>
                  <a:srgbClr val="363F47"/>
                </a:solidFill>
                <a:latin typeface="Helvetica Neue"/>
                <a:ea typeface="Helvetica Neue"/>
                <a:cs typeface="Helvetica Neue"/>
                <a:sym typeface="Helvetica Neue"/>
              </a:defRPr>
            </a:pPr>
            <a:r>
              <a:rPr lang="en-US" dirty="0"/>
              <a:t>liver dysfunction</a:t>
            </a:r>
            <a:endParaRPr dirty="0"/>
          </a:p>
        </p:txBody>
      </p:sp>
      <p:sp>
        <p:nvSpPr>
          <p:cNvPr id="356" name="Shape 137"/>
          <p:cNvSpPr txBox="1"/>
          <p:nvPr/>
        </p:nvSpPr>
        <p:spPr>
          <a:xfrm>
            <a:off x="8714520" y="5892479"/>
            <a:ext cx="6392880" cy="1362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p>
            <a:pPr algn="ctr">
              <a:lnSpc>
                <a:spcPct val="108000"/>
              </a:lnSpc>
              <a:defRPr sz="3200" spc="-100">
                <a:solidFill>
                  <a:srgbClr val="363F47"/>
                </a:solidFill>
                <a:latin typeface="Helvetica Neue"/>
                <a:ea typeface="Helvetica Neue"/>
                <a:cs typeface="Helvetica Neue"/>
                <a:sym typeface="Helvetica Neue"/>
              </a:defRPr>
            </a:pPr>
            <a:r>
              <a:rPr lang="en-US" dirty="0"/>
              <a:t>Vitamin and trace element deficiencies</a:t>
            </a:r>
            <a:endParaRPr dirty="0"/>
          </a:p>
        </p:txBody>
      </p:sp>
      <p:sp>
        <p:nvSpPr>
          <p:cNvPr id="357" name="Shape 137"/>
          <p:cNvSpPr txBox="1"/>
          <p:nvPr/>
        </p:nvSpPr>
        <p:spPr>
          <a:xfrm>
            <a:off x="16839359" y="10635450"/>
            <a:ext cx="5689442" cy="837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lvl1pPr algn="ctr">
              <a:lnSpc>
                <a:spcPct val="120000"/>
              </a:lnSpc>
              <a:defRPr sz="3200" spc="-100">
                <a:solidFill>
                  <a:srgbClr val="363F47"/>
                </a:solidFill>
                <a:latin typeface="Helvetica Neue"/>
                <a:ea typeface="Helvetica Neue"/>
                <a:cs typeface="Helvetica Neue"/>
                <a:sym typeface="Helvetica Neue"/>
              </a:defRPr>
            </a:lvl1pPr>
          </a:lstStyle>
          <a:p>
            <a:r>
              <a:rPr lang="en-US" dirty="0"/>
              <a:t>Alcohol and smoking</a:t>
            </a:r>
            <a:endParaRPr dirty="0"/>
          </a:p>
        </p:txBody>
      </p:sp>
      <p:sp>
        <p:nvSpPr>
          <p:cNvPr id="358" name="Shape 137"/>
          <p:cNvSpPr txBox="1"/>
          <p:nvPr/>
        </p:nvSpPr>
        <p:spPr>
          <a:xfrm>
            <a:off x="9321431" y="10401099"/>
            <a:ext cx="5178340" cy="2348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lvl1pPr algn="ctr">
              <a:lnSpc>
                <a:spcPct val="120000"/>
              </a:lnSpc>
              <a:defRPr sz="3100" spc="-100">
                <a:solidFill>
                  <a:srgbClr val="363F47"/>
                </a:solidFill>
                <a:latin typeface="Helvetica Neue"/>
                <a:ea typeface="Helvetica Neue"/>
                <a:cs typeface="Helvetica Neue"/>
                <a:sym typeface="Helvetica Neue"/>
              </a:defRPr>
            </a:lvl1pPr>
          </a:lstStyle>
          <a:p>
            <a:r>
              <a:rPr lang="en-US" dirty="0"/>
              <a:t>Taking cholesterol </a:t>
            </a:r>
          </a:p>
          <a:p>
            <a:r>
              <a:rPr lang="en-US" dirty="0"/>
              <a:t>medication (statins)</a:t>
            </a:r>
            <a:endParaRPr dirty="0"/>
          </a:p>
        </p:txBody>
      </p:sp>
      <p:pic>
        <p:nvPicPr>
          <p:cNvPr id="359" name="Монтажная область 1 копия 4@4x.png" descr="Монтажная область 1 копия 4@4x.png"/>
          <p:cNvPicPr>
            <a:picLocks noChangeAspect="1"/>
          </p:cNvPicPr>
          <p:nvPr/>
        </p:nvPicPr>
        <p:blipFill>
          <a:blip r:embed="rId8"/>
          <a:stretch>
            <a:fillRect/>
          </a:stretch>
        </p:blipFill>
        <p:spPr>
          <a:xfrm>
            <a:off x="3466079" y="3979440"/>
            <a:ext cx="1904762" cy="1677961"/>
          </a:xfrm>
          <a:prstGeom prst="rect">
            <a:avLst/>
          </a:prstGeom>
          <a:ln w="12700">
            <a:miter lim="400000"/>
          </a:ln>
        </p:spPr>
      </p:pic>
      <p:pic>
        <p:nvPicPr>
          <p:cNvPr id="360" name="pasted-image.pdf" descr="pasted-image.pdf"/>
          <p:cNvPicPr>
            <a:picLocks noChangeAspect="1"/>
          </p:cNvPicPr>
          <p:nvPr/>
        </p:nvPicPr>
        <p:blipFill>
          <a:blip r:embed="rId9"/>
          <a:stretch>
            <a:fillRect/>
          </a:stretch>
        </p:blipFill>
        <p:spPr>
          <a:xfrm>
            <a:off x="1537560" y="12793680"/>
            <a:ext cx="1774801" cy="312122"/>
          </a:xfrm>
          <a:prstGeom prst="rect">
            <a:avLst/>
          </a:prstGeom>
          <a:ln w="12700">
            <a:miter lim="400000"/>
          </a:ln>
        </p:spPr>
      </p:pic>
      <p:sp>
        <p:nvSpPr>
          <p:cNvPr id="361" name="Shape 45"/>
          <p:cNvSpPr txBox="1"/>
          <p:nvPr/>
        </p:nvSpPr>
        <p:spPr>
          <a:xfrm>
            <a:off x="21565626" y="12782823"/>
            <a:ext cx="1974771" cy="426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279" tIns="71279" rIns="71279" bIns="71279" anchor="ctr">
            <a:spAutoFit/>
          </a:bodyPr>
          <a:lstStyle>
            <a:lvl1pPr algn="r">
              <a:lnSpc>
                <a:spcPct val="90000"/>
              </a:lnSpc>
              <a:defRPr sz="2000" b="1" spc="-1">
                <a:solidFill>
                  <a:srgbClr val="FFFFFF"/>
                </a:solidFill>
              </a:defRPr>
            </a:lvl1pPr>
          </a:lstStyle>
          <a:p>
            <a:r>
              <a:rPr dirty="0"/>
              <a:t>Coenzyme Q10</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9" name="Группа"/>
          <p:cNvGrpSpPr/>
          <p:nvPr/>
        </p:nvGrpSpPr>
        <p:grpSpPr>
          <a:xfrm>
            <a:off x="2864878" y="6028558"/>
            <a:ext cx="12932644" cy="3790804"/>
            <a:chOff x="-1" y="0"/>
            <a:chExt cx="12932643" cy="3790803"/>
          </a:xfrm>
        </p:grpSpPr>
        <p:sp>
          <p:nvSpPr>
            <p:cNvPr id="365" name="Линия"/>
            <p:cNvSpPr/>
            <p:nvPr/>
          </p:nvSpPr>
          <p:spPr>
            <a:xfrm>
              <a:off x="-2" y="2527200"/>
              <a:ext cx="12932644" cy="2"/>
            </a:xfrm>
            <a:prstGeom prst="line">
              <a:avLst/>
            </a:prstGeom>
            <a:noFill/>
            <a:ln w="50800" cap="flat">
              <a:solidFill>
                <a:srgbClr val="FFFFFF"/>
              </a:solidFill>
              <a:prstDash val="solid"/>
              <a:round/>
            </a:ln>
            <a:effectLst/>
          </p:spPr>
          <p:txBody>
            <a:bodyPr wrap="square" lIns="45718" tIns="45718" rIns="45718" bIns="45718" numCol="1" anchor="t">
              <a:noAutofit/>
            </a:bodyPr>
            <a:lstStyle/>
            <a:p>
              <a:endParaRPr dirty="0"/>
            </a:p>
          </p:txBody>
        </p:sp>
        <p:sp>
          <p:nvSpPr>
            <p:cNvPr id="366" name="Линия"/>
            <p:cNvSpPr/>
            <p:nvPr/>
          </p:nvSpPr>
          <p:spPr>
            <a:xfrm>
              <a:off x="-2" y="-1"/>
              <a:ext cx="12932644" cy="2"/>
            </a:xfrm>
            <a:prstGeom prst="line">
              <a:avLst/>
            </a:prstGeom>
            <a:noFill/>
            <a:ln w="50800" cap="flat">
              <a:solidFill>
                <a:srgbClr val="FFFFFF"/>
              </a:solidFill>
              <a:prstDash val="solid"/>
              <a:round/>
            </a:ln>
            <a:effectLst/>
          </p:spPr>
          <p:txBody>
            <a:bodyPr wrap="square" lIns="45718" tIns="45718" rIns="45718" bIns="45718" numCol="1" anchor="t">
              <a:noAutofit/>
            </a:bodyPr>
            <a:lstStyle/>
            <a:p>
              <a:endParaRPr dirty="0"/>
            </a:p>
          </p:txBody>
        </p:sp>
        <p:sp>
          <p:nvSpPr>
            <p:cNvPr id="367" name="Линия"/>
            <p:cNvSpPr/>
            <p:nvPr/>
          </p:nvSpPr>
          <p:spPr>
            <a:xfrm>
              <a:off x="-2" y="1263599"/>
              <a:ext cx="12932644" cy="2"/>
            </a:xfrm>
            <a:prstGeom prst="line">
              <a:avLst/>
            </a:prstGeom>
            <a:noFill/>
            <a:ln w="50800" cap="flat">
              <a:solidFill>
                <a:srgbClr val="FFFFFF"/>
              </a:solidFill>
              <a:prstDash val="solid"/>
              <a:round/>
            </a:ln>
            <a:effectLst/>
          </p:spPr>
          <p:txBody>
            <a:bodyPr wrap="square" lIns="45718" tIns="45718" rIns="45718" bIns="45718" numCol="1" anchor="t">
              <a:noAutofit/>
            </a:bodyPr>
            <a:lstStyle/>
            <a:p>
              <a:endParaRPr dirty="0"/>
            </a:p>
          </p:txBody>
        </p:sp>
        <p:sp>
          <p:nvSpPr>
            <p:cNvPr id="368" name="Линия"/>
            <p:cNvSpPr/>
            <p:nvPr/>
          </p:nvSpPr>
          <p:spPr>
            <a:xfrm>
              <a:off x="-2" y="3790801"/>
              <a:ext cx="12932644" cy="2"/>
            </a:xfrm>
            <a:prstGeom prst="line">
              <a:avLst/>
            </a:prstGeom>
            <a:noFill/>
            <a:ln w="50800" cap="flat">
              <a:solidFill>
                <a:srgbClr val="FFFFFF"/>
              </a:solidFill>
              <a:prstDash val="solid"/>
              <a:round/>
            </a:ln>
            <a:effectLst/>
          </p:spPr>
          <p:txBody>
            <a:bodyPr wrap="square" lIns="45718" tIns="45718" rIns="45718" bIns="45718" numCol="1" anchor="t">
              <a:noAutofit/>
            </a:bodyPr>
            <a:lstStyle/>
            <a:p>
              <a:endParaRPr dirty="0"/>
            </a:p>
          </p:txBody>
        </p:sp>
      </p:grpSp>
      <p:sp>
        <p:nvSpPr>
          <p:cNvPr id="370" name="Shape 136"/>
          <p:cNvSpPr txBox="1"/>
          <p:nvPr/>
        </p:nvSpPr>
        <p:spPr>
          <a:xfrm>
            <a:off x="1424519" y="812830"/>
            <a:ext cx="21651484" cy="2913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chor="ctr">
            <a:spAutoFit/>
          </a:bodyPr>
          <a:lstStyle/>
          <a:p>
            <a:pPr>
              <a:defRPr sz="9000" b="1" spc="-1">
                <a:solidFill>
                  <a:srgbClr val="363F47"/>
                </a:solidFill>
              </a:defRPr>
            </a:pPr>
            <a:r>
              <a:rPr lang="en-US" dirty="0"/>
              <a:t>How does</a:t>
            </a:r>
            <a:r>
              <a:rPr dirty="0"/>
              <a:t> </a:t>
            </a:r>
            <a:r>
              <a:rPr lang="en-US" dirty="0">
                <a:solidFill>
                  <a:srgbClr val="4EA9EC"/>
                </a:solidFill>
              </a:rPr>
              <a:t>age</a:t>
            </a:r>
            <a:r>
              <a:rPr dirty="0">
                <a:solidFill>
                  <a:srgbClr val="4EA9EC"/>
                </a:solidFill>
              </a:rPr>
              <a:t> </a:t>
            </a:r>
            <a:r>
              <a:rPr lang="en-US" dirty="0">
                <a:solidFill>
                  <a:srgbClr val="363F47"/>
                </a:solidFill>
              </a:rPr>
              <a:t>affect coenzyme Q10 synthesis?</a:t>
            </a:r>
            <a:endParaRPr dirty="0"/>
          </a:p>
        </p:txBody>
      </p:sp>
      <p:sp>
        <p:nvSpPr>
          <p:cNvPr id="371" name="Shape 136"/>
          <p:cNvSpPr txBox="1"/>
          <p:nvPr/>
        </p:nvSpPr>
        <p:spPr>
          <a:xfrm>
            <a:off x="1500480" y="4093606"/>
            <a:ext cx="13531320" cy="7595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chor="ctr">
            <a:spAutoFit/>
          </a:bodyPr>
          <a:lstStyle/>
          <a:p>
            <a:r>
              <a:rPr lang="en-US" sz="4000" b="1" dirty="0">
                <a:solidFill>
                  <a:schemeClr val="bg2"/>
                </a:solidFill>
              </a:rPr>
              <a:t>Coenzyme Q10 synthesis </a:t>
            </a:r>
            <a:r>
              <a:rPr lang="en-US" sz="4000" dirty="0">
                <a:solidFill>
                  <a:schemeClr val="bg2"/>
                </a:solidFill>
              </a:rPr>
              <a:t>in the body:</a:t>
            </a:r>
          </a:p>
        </p:txBody>
      </p:sp>
      <p:sp>
        <p:nvSpPr>
          <p:cNvPr id="372" name="Shape 137"/>
          <p:cNvSpPr txBox="1"/>
          <p:nvPr/>
        </p:nvSpPr>
        <p:spPr>
          <a:xfrm>
            <a:off x="2063518" y="11738880"/>
            <a:ext cx="1678684" cy="623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lvl1pPr algn="ctr">
              <a:lnSpc>
                <a:spcPct val="108000"/>
              </a:lnSpc>
              <a:defRPr sz="2800" spc="-100">
                <a:solidFill>
                  <a:srgbClr val="535353"/>
                </a:solidFill>
              </a:defRPr>
            </a:lvl1pPr>
          </a:lstStyle>
          <a:p>
            <a:r>
              <a:rPr lang="en-US" dirty="0"/>
              <a:t>Age 20</a:t>
            </a:r>
            <a:endParaRPr dirty="0"/>
          </a:p>
        </p:txBody>
      </p:sp>
      <p:sp>
        <p:nvSpPr>
          <p:cNvPr id="373" name="Shape 137"/>
          <p:cNvSpPr txBox="1"/>
          <p:nvPr/>
        </p:nvSpPr>
        <p:spPr>
          <a:xfrm>
            <a:off x="6360119" y="11738880"/>
            <a:ext cx="1678682" cy="623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lvl1pPr algn="ctr">
              <a:lnSpc>
                <a:spcPct val="108000"/>
              </a:lnSpc>
              <a:defRPr sz="2800" spc="-100">
                <a:solidFill>
                  <a:srgbClr val="535353"/>
                </a:solidFill>
              </a:defRPr>
            </a:lvl1pPr>
          </a:lstStyle>
          <a:p>
            <a:r>
              <a:rPr lang="en-US" dirty="0"/>
              <a:t>Age 40</a:t>
            </a:r>
            <a:endParaRPr dirty="0"/>
          </a:p>
        </p:txBody>
      </p:sp>
      <p:sp>
        <p:nvSpPr>
          <p:cNvPr id="374" name="Shape 137"/>
          <p:cNvSpPr txBox="1"/>
          <p:nvPr/>
        </p:nvSpPr>
        <p:spPr>
          <a:xfrm>
            <a:off x="14938559" y="11738880"/>
            <a:ext cx="1678682" cy="623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lvl1pPr algn="ctr">
              <a:lnSpc>
                <a:spcPct val="108000"/>
              </a:lnSpc>
              <a:defRPr sz="2800" spc="-100">
                <a:solidFill>
                  <a:srgbClr val="535353"/>
                </a:solidFill>
              </a:defRPr>
            </a:lvl1pPr>
          </a:lstStyle>
          <a:p>
            <a:r>
              <a:rPr lang="en-US" dirty="0"/>
              <a:t>Age 80</a:t>
            </a:r>
            <a:endParaRPr dirty="0"/>
          </a:p>
        </p:txBody>
      </p:sp>
      <p:sp>
        <p:nvSpPr>
          <p:cNvPr id="375" name="Shape 137"/>
          <p:cNvSpPr txBox="1"/>
          <p:nvPr/>
        </p:nvSpPr>
        <p:spPr>
          <a:xfrm>
            <a:off x="19809000" y="6224399"/>
            <a:ext cx="1678682" cy="623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lvl1pPr>
              <a:lnSpc>
                <a:spcPct val="108000"/>
              </a:lnSpc>
              <a:defRPr sz="2800" spc="-100">
                <a:solidFill>
                  <a:srgbClr val="535353"/>
                </a:solidFill>
              </a:defRPr>
            </a:lvl1pPr>
          </a:lstStyle>
          <a:p>
            <a:r>
              <a:rPr lang="en-US" dirty="0"/>
              <a:t>Liver</a:t>
            </a:r>
            <a:endParaRPr dirty="0"/>
          </a:p>
        </p:txBody>
      </p:sp>
      <p:sp>
        <p:nvSpPr>
          <p:cNvPr id="376" name="Shape 137"/>
          <p:cNvSpPr txBox="1"/>
          <p:nvPr/>
        </p:nvSpPr>
        <p:spPr>
          <a:xfrm>
            <a:off x="19809000" y="7633799"/>
            <a:ext cx="1678682" cy="623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lvl1pPr>
              <a:lnSpc>
                <a:spcPct val="108000"/>
              </a:lnSpc>
              <a:defRPr sz="2800" spc="-100">
                <a:solidFill>
                  <a:srgbClr val="535353"/>
                </a:solidFill>
              </a:defRPr>
            </a:lvl1pPr>
          </a:lstStyle>
          <a:p>
            <a:r>
              <a:rPr lang="en-US" dirty="0"/>
              <a:t>Lungs</a:t>
            </a:r>
            <a:endParaRPr dirty="0"/>
          </a:p>
        </p:txBody>
      </p:sp>
      <p:sp>
        <p:nvSpPr>
          <p:cNvPr id="377" name="Shape 137"/>
          <p:cNvSpPr txBox="1"/>
          <p:nvPr/>
        </p:nvSpPr>
        <p:spPr>
          <a:xfrm>
            <a:off x="19809000" y="9043199"/>
            <a:ext cx="1678682" cy="623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lvl1pPr>
              <a:lnSpc>
                <a:spcPct val="108000"/>
              </a:lnSpc>
              <a:defRPr sz="2800" spc="-100">
                <a:solidFill>
                  <a:srgbClr val="535353"/>
                </a:solidFill>
              </a:defRPr>
            </a:lvl1pPr>
          </a:lstStyle>
          <a:p>
            <a:r>
              <a:rPr lang="en-US" dirty="0"/>
              <a:t>Kidneys</a:t>
            </a:r>
            <a:endParaRPr dirty="0"/>
          </a:p>
        </p:txBody>
      </p:sp>
      <p:sp>
        <p:nvSpPr>
          <p:cNvPr id="378" name="Shape 137"/>
          <p:cNvSpPr txBox="1"/>
          <p:nvPr/>
        </p:nvSpPr>
        <p:spPr>
          <a:xfrm>
            <a:off x="19809000" y="10452599"/>
            <a:ext cx="1678682" cy="623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lvl1pPr>
              <a:lnSpc>
                <a:spcPct val="108000"/>
              </a:lnSpc>
              <a:defRPr sz="2800" spc="-100">
                <a:solidFill>
                  <a:srgbClr val="535353"/>
                </a:solidFill>
              </a:defRPr>
            </a:lvl1pPr>
          </a:lstStyle>
          <a:p>
            <a:r>
              <a:rPr lang="en-US" dirty="0"/>
              <a:t>Heart</a:t>
            </a:r>
            <a:endParaRPr dirty="0"/>
          </a:p>
        </p:txBody>
      </p:sp>
      <p:pic>
        <p:nvPicPr>
          <p:cNvPr id="379" name="1-1.png" descr="1-1.png"/>
          <p:cNvPicPr>
            <a:picLocks noChangeAspect="1"/>
          </p:cNvPicPr>
          <p:nvPr/>
        </p:nvPicPr>
        <p:blipFill>
          <a:blip r:embed="rId2"/>
          <a:stretch>
            <a:fillRect/>
          </a:stretch>
        </p:blipFill>
        <p:spPr>
          <a:xfrm>
            <a:off x="18642600" y="7456320"/>
            <a:ext cx="851762" cy="851762"/>
          </a:xfrm>
          <a:prstGeom prst="rect">
            <a:avLst/>
          </a:prstGeom>
          <a:ln w="12700">
            <a:miter lim="400000"/>
          </a:ln>
        </p:spPr>
      </p:pic>
      <p:pic>
        <p:nvPicPr>
          <p:cNvPr id="380" name="1-2.png" descr="1-2.png"/>
          <p:cNvPicPr>
            <a:picLocks noChangeAspect="1"/>
          </p:cNvPicPr>
          <p:nvPr/>
        </p:nvPicPr>
        <p:blipFill>
          <a:blip r:embed="rId3"/>
          <a:stretch>
            <a:fillRect/>
          </a:stretch>
        </p:blipFill>
        <p:spPr>
          <a:xfrm>
            <a:off x="18743400" y="6210720"/>
            <a:ext cx="650162" cy="650162"/>
          </a:xfrm>
          <a:prstGeom prst="rect">
            <a:avLst/>
          </a:prstGeom>
          <a:ln w="12700">
            <a:miter lim="400000"/>
          </a:ln>
        </p:spPr>
      </p:pic>
      <p:pic>
        <p:nvPicPr>
          <p:cNvPr id="381" name="1-3.png" descr="1-3.png"/>
          <p:cNvPicPr>
            <a:picLocks noChangeAspect="1"/>
          </p:cNvPicPr>
          <p:nvPr/>
        </p:nvPicPr>
        <p:blipFill>
          <a:blip r:embed="rId4"/>
          <a:stretch>
            <a:fillRect/>
          </a:stretch>
        </p:blipFill>
        <p:spPr>
          <a:xfrm>
            <a:off x="18712800" y="10364040"/>
            <a:ext cx="761762" cy="761762"/>
          </a:xfrm>
          <a:prstGeom prst="rect">
            <a:avLst/>
          </a:prstGeom>
          <a:ln w="12700">
            <a:miter lim="400000"/>
          </a:ln>
        </p:spPr>
      </p:pic>
      <p:pic>
        <p:nvPicPr>
          <p:cNvPr id="382" name="1-4.png" descr="1-4.png"/>
          <p:cNvPicPr>
            <a:picLocks noChangeAspect="1"/>
          </p:cNvPicPr>
          <p:nvPr/>
        </p:nvPicPr>
        <p:blipFill>
          <a:blip r:embed="rId5"/>
          <a:stretch>
            <a:fillRect/>
          </a:stretch>
        </p:blipFill>
        <p:spPr>
          <a:xfrm>
            <a:off x="18642600" y="8889120"/>
            <a:ext cx="851762" cy="851762"/>
          </a:xfrm>
          <a:prstGeom prst="rect">
            <a:avLst/>
          </a:prstGeom>
          <a:ln w="12700">
            <a:miter lim="400000"/>
          </a:ln>
        </p:spPr>
      </p:pic>
      <p:grpSp>
        <p:nvGrpSpPr>
          <p:cNvPr id="458" name="Группа"/>
          <p:cNvGrpSpPr/>
          <p:nvPr/>
        </p:nvGrpSpPr>
        <p:grpSpPr>
          <a:xfrm>
            <a:off x="1191599" y="5697360"/>
            <a:ext cx="16290364" cy="5920564"/>
            <a:chOff x="0" y="380880"/>
            <a:chExt cx="16290363" cy="5920563"/>
          </a:xfrm>
        </p:grpSpPr>
        <p:grpSp>
          <p:nvGrpSpPr>
            <p:cNvPr id="438" name="Группа"/>
            <p:cNvGrpSpPr/>
            <p:nvPr/>
          </p:nvGrpSpPr>
          <p:grpSpPr>
            <a:xfrm>
              <a:off x="1729440" y="5915160"/>
              <a:ext cx="12881164" cy="386283"/>
              <a:chOff x="0" y="0"/>
              <a:chExt cx="12881163" cy="386282"/>
            </a:xfrm>
          </p:grpSpPr>
          <p:sp>
            <p:nvSpPr>
              <p:cNvPr id="383" name="Линия"/>
              <p:cNvSpPr/>
              <p:nvPr/>
            </p:nvSpPr>
            <p:spPr>
              <a:xfrm flipV="1">
                <a:off x="0" y="0"/>
                <a:ext cx="2" cy="386283"/>
              </a:xfrm>
              <a:prstGeom prst="line">
                <a:avLst/>
              </a:prstGeom>
              <a:noFill/>
              <a:ln w="101600" cap="flat">
                <a:solidFill>
                  <a:schemeClr val="accent1"/>
                </a:solidFill>
                <a:prstDash val="solid"/>
                <a:round/>
              </a:ln>
              <a:effectLst/>
            </p:spPr>
            <p:txBody>
              <a:bodyPr wrap="square" lIns="45718" tIns="45718" rIns="45718" bIns="45718" numCol="1" anchor="t">
                <a:noAutofit/>
              </a:bodyPr>
              <a:lstStyle/>
              <a:p>
                <a:endParaRPr dirty="0"/>
              </a:p>
            </p:txBody>
          </p:sp>
          <p:sp>
            <p:nvSpPr>
              <p:cNvPr id="384" name="Линия"/>
              <p:cNvSpPr/>
              <p:nvPr/>
            </p:nvSpPr>
            <p:spPr>
              <a:xfrm flipV="1">
                <a:off x="259200"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385" name="Линия"/>
              <p:cNvSpPr/>
              <p:nvPr/>
            </p:nvSpPr>
            <p:spPr>
              <a:xfrm flipV="1">
                <a:off x="493200"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386" name="Линия"/>
              <p:cNvSpPr/>
              <p:nvPr/>
            </p:nvSpPr>
            <p:spPr>
              <a:xfrm flipV="1">
                <a:off x="726840"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387" name="Линия"/>
              <p:cNvSpPr/>
              <p:nvPr/>
            </p:nvSpPr>
            <p:spPr>
              <a:xfrm flipV="1">
                <a:off x="960840"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388" name="Линия"/>
              <p:cNvSpPr/>
              <p:nvPr/>
            </p:nvSpPr>
            <p:spPr>
              <a:xfrm flipV="1">
                <a:off x="1194480"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389" name="Линия"/>
              <p:cNvSpPr/>
              <p:nvPr/>
            </p:nvSpPr>
            <p:spPr>
              <a:xfrm flipV="1">
                <a:off x="1428480"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390" name="Линия"/>
              <p:cNvSpPr/>
              <p:nvPr/>
            </p:nvSpPr>
            <p:spPr>
              <a:xfrm flipV="1">
                <a:off x="1662480"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391" name="Линия"/>
              <p:cNvSpPr/>
              <p:nvPr/>
            </p:nvSpPr>
            <p:spPr>
              <a:xfrm flipV="1">
                <a:off x="1896120"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392" name="Линия"/>
              <p:cNvSpPr/>
              <p:nvPr/>
            </p:nvSpPr>
            <p:spPr>
              <a:xfrm flipV="1">
                <a:off x="2155320" y="0"/>
                <a:ext cx="2" cy="386283"/>
              </a:xfrm>
              <a:prstGeom prst="line">
                <a:avLst/>
              </a:prstGeom>
              <a:noFill/>
              <a:ln w="101600" cap="flat">
                <a:solidFill>
                  <a:schemeClr val="accent1"/>
                </a:solidFill>
                <a:prstDash val="solid"/>
                <a:round/>
              </a:ln>
              <a:effectLst/>
            </p:spPr>
            <p:txBody>
              <a:bodyPr wrap="square" lIns="45718" tIns="45718" rIns="45718" bIns="45718" numCol="1" anchor="t">
                <a:noAutofit/>
              </a:bodyPr>
              <a:lstStyle/>
              <a:p>
                <a:endParaRPr dirty="0"/>
              </a:p>
            </p:txBody>
          </p:sp>
          <p:sp>
            <p:nvSpPr>
              <p:cNvPr id="393" name="Линия"/>
              <p:cNvSpPr/>
              <p:nvPr/>
            </p:nvSpPr>
            <p:spPr>
              <a:xfrm flipV="1">
                <a:off x="2414520"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394" name="Линия"/>
              <p:cNvSpPr/>
              <p:nvPr/>
            </p:nvSpPr>
            <p:spPr>
              <a:xfrm flipV="1">
                <a:off x="2648520"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395" name="Линия"/>
              <p:cNvSpPr/>
              <p:nvPr/>
            </p:nvSpPr>
            <p:spPr>
              <a:xfrm flipV="1">
                <a:off x="2882160"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396" name="Линия"/>
              <p:cNvSpPr/>
              <p:nvPr/>
            </p:nvSpPr>
            <p:spPr>
              <a:xfrm flipV="1">
                <a:off x="3116160"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397" name="Линия"/>
              <p:cNvSpPr/>
              <p:nvPr/>
            </p:nvSpPr>
            <p:spPr>
              <a:xfrm flipV="1">
                <a:off x="3349800"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398" name="Линия"/>
              <p:cNvSpPr/>
              <p:nvPr/>
            </p:nvSpPr>
            <p:spPr>
              <a:xfrm flipV="1">
                <a:off x="3583800"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399" name="Линия"/>
              <p:cNvSpPr/>
              <p:nvPr/>
            </p:nvSpPr>
            <p:spPr>
              <a:xfrm flipV="1">
                <a:off x="3817800"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00" name="Линия"/>
              <p:cNvSpPr/>
              <p:nvPr/>
            </p:nvSpPr>
            <p:spPr>
              <a:xfrm flipV="1">
                <a:off x="4051440"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01" name="Линия"/>
              <p:cNvSpPr/>
              <p:nvPr/>
            </p:nvSpPr>
            <p:spPr>
              <a:xfrm flipV="1">
                <a:off x="4310640" y="0"/>
                <a:ext cx="2" cy="386283"/>
              </a:xfrm>
              <a:prstGeom prst="line">
                <a:avLst/>
              </a:prstGeom>
              <a:noFill/>
              <a:ln w="101600" cap="flat">
                <a:solidFill>
                  <a:schemeClr val="accent1"/>
                </a:solidFill>
                <a:prstDash val="solid"/>
                <a:round/>
              </a:ln>
              <a:effectLst/>
            </p:spPr>
            <p:txBody>
              <a:bodyPr wrap="square" lIns="45718" tIns="45718" rIns="45718" bIns="45718" numCol="1" anchor="t">
                <a:noAutofit/>
              </a:bodyPr>
              <a:lstStyle/>
              <a:p>
                <a:endParaRPr dirty="0"/>
              </a:p>
            </p:txBody>
          </p:sp>
          <p:sp>
            <p:nvSpPr>
              <p:cNvPr id="402" name="Линия"/>
              <p:cNvSpPr/>
              <p:nvPr/>
            </p:nvSpPr>
            <p:spPr>
              <a:xfrm flipV="1">
                <a:off x="4569840"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03" name="Линия"/>
              <p:cNvSpPr/>
              <p:nvPr/>
            </p:nvSpPr>
            <p:spPr>
              <a:xfrm flipV="1">
                <a:off x="4803840"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04" name="Линия"/>
              <p:cNvSpPr/>
              <p:nvPr/>
            </p:nvSpPr>
            <p:spPr>
              <a:xfrm flipV="1">
                <a:off x="5037481"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05" name="Линия"/>
              <p:cNvSpPr/>
              <p:nvPr/>
            </p:nvSpPr>
            <p:spPr>
              <a:xfrm flipV="1">
                <a:off x="5271481"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06" name="Линия"/>
              <p:cNvSpPr/>
              <p:nvPr/>
            </p:nvSpPr>
            <p:spPr>
              <a:xfrm flipV="1">
                <a:off x="5505121"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07" name="Линия"/>
              <p:cNvSpPr/>
              <p:nvPr/>
            </p:nvSpPr>
            <p:spPr>
              <a:xfrm flipV="1">
                <a:off x="5739121"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08" name="Линия"/>
              <p:cNvSpPr/>
              <p:nvPr/>
            </p:nvSpPr>
            <p:spPr>
              <a:xfrm flipV="1">
                <a:off x="5973121"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09" name="Линия"/>
              <p:cNvSpPr/>
              <p:nvPr/>
            </p:nvSpPr>
            <p:spPr>
              <a:xfrm flipV="1">
                <a:off x="6206761"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10" name="Линия"/>
              <p:cNvSpPr/>
              <p:nvPr/>
            </p:nvSpPr>
            <p:spPr>
              <a:xfrm flipV="1">
                <a:off x="6465961" y="0"/>
                <a:ext cx="2" cy="386283"/>
              </a:xfrm>
              <a:prstGeom prst="line">
                <a:avLst/>
              </a:prstGeom>
              <a:noFill/>
              <a:ln w="101600" cap="flat">
                <a:solidFill>
                  <a:schemeClr val="accent1"/>
                </a:solidFill>
                <a:prstDash val="solid"/>
                <a:round/>
              </a:ln>
              <a:effectLst/>
            </p:spPr>
            <p:txBody>
              <a:bodyPr wrap="square" lIns="45718" tIns="45718" rIns="45718" bIns="45718" numCol="1" anchor="t">
                <a:noAutofit/>
              </a:bodyPr>
              <a:lstStyle/>
              <a:p>
                <a:endParaRPr dirty="0"/>
              </a:p>
            </p:txBody>
          </p:sp>
          <p:sp>
            <p:nvSpPr>
              <p:cNvPr id="411" name="Линия"/>
              <p:cNvSpPr/>
              <p:nvPr/>
            </p:nvSpPr>
            <p:spPr>
              <a:xfrm flipV="1">
                <a:off x="6725161"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12" name="Линия"/>
              <p:cNvSpPr/>
              <p:nvPr/>
            </p:nvSpPr>
            <p:spPr>
              <a:xfrm flipV="1">
                <a:off x="6959161"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13" name="Линия"/>
              <p:cNvSpPr/>
              <p:nvPr/>
            </p:nvSpPr>
            <p:spPr>
              <a:xfrm flipV="1">
                <a:off x="7192801"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14" name="Линия"/>
              <p:cNvSpPr/>
              <p:nvPr/>
            </p:nvSpPr>
            <p:spPr>
              <a:xfrm flipV="1">
                <a:off x="7426801"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15" name="Линия"/>
              <p:cNvSpPr/>
              <p:nvPr/>
            </p:nvSpPr>
            <p:spPr>
              <a:xfrm flipV="1">
                <a:off x="7660801"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16" name="Линия"/>
              <p:cNvSpPr/>
              <p:nvPr/>
            </p:nvSpPr>
            <p:spPr>
              <a:xfrm flipV="1">
                <a:off x="7894441"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17" name="Линия"/>
              <p:cNvSpPr/>
              <p:nvPr/>
            </p:nvSpPr>
            <p:spPr>
              <a:xfrm flipV="1">
                <a:off x="8128441"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18" name="Линия"/>
              <p:cNvSpPr/>
              <p:nvPr/>
            </p:nvSpPr>
            <p:spPr>
              <a:xfrm flipV="1">
                <a:off x="8362081"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19" name="Линия"/>
              <p:cNvSpPr/>
              <p:nvPr/>
            </p:nvSpPr>
            <p:spPr>
              <a:xfrm flipV="1">
                <a:off x="8621281" y="0"/>
                <a:ext cx="2" cy="386283"/>
              </a:xfrm>
              <a:prstGeom prst="line">
                <a:avLst/>
              </a:prstGeom>
              <a:noFill/>
              <a:ln w="101600" cap="flat">
                <a:solidFill>
                  <a:schemeClr val="accent1"/>
                </a:solidFill>
                <a:prstDash val="solid"/>
                <a:round/>
              </a:ln>
              <a:effectLst/>
            </p:spPr>
            <p:txBody>
              <a:bodyPr wrap="square" lIns="45718" tIns="45718" rIns="45718" bIns="45718" numCol="1" anchor="t">
                <a:noAutofit/>
              </a:bodyPr>
              <a:lstStyle/>
              <a:p>
                <a:endParaRPr dirty="0"/>
              </a:p>
            </p:txBody>
          </p:sp>
          <p:sp>
            <p:nvSpPr>
              <p:cNvPr id="420" name="Линия"/>
              <p:cNvSpPr/>
              <p:nvPr/>
            </p:nvSpPr>
            <p:spPr>
              <a:xfrm flipV="1">
                <a:off x="8829721"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21" name="Линия"/>
              <p:cNvSpPr/>
              <p:nvPr/>
            </p:nvSpPr>
            <p:spPr>
              <a:xfrm flipV="1">
                <a:off x="9063721"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22" name="Линия"/>
              <p:cNvSpPr/>
              <p:nvPr/>
            </p:nvSpPr>
            <p:spPr>
              <a:xfrm flipV="1">
                <a:off x="9297361"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23" name="Линия"/>
              <p:cNvSpPr/>
              <p:nvPr/>
            </p:nvSpPr>
            <p:spPr>
              <a:xfrm flipV="1">
                <a:off x="9531361"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24" name="Линия"/>
              <p:cNvSpPr/>
              <p:nvPr/>
            </p:nvSpPr>
            <p:spPr>
              <a:xfrm flipV="1">
                <a:off x="9765001"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25" name="Линия"/>
              <p:cNvSpPr/>
              <p:nvPr/>
            </p:nvSpPr>
            <p:spPr>
              <a:xfrm flipV="1">
                <a:off x="9999002"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26" name="Линия"/>
              <p:cNvSpPr/>
              <p:nvPr/>
            </p:nvSpPr>
            <p:spPr>
              <a:xfrm flipV="1">
                <a:off x="10233002"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27" name="Линия"/>
              <p:cNvSpPr/>
              <p:nvPr/>
            </p:nvSpPr>
            <p:spPr>
              <a:xfrm flipV="1">
                <a:off x="10466642"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28" name="Линия"/>
              <p:cNvSpPr/>
              <p:nvPr/>
            </p:nvSpPr>
            <p:spPr>
              <a:xfrm flipV="1">
                <a:off x="10725842" y="0"/>
                <a:ext cx="2" cy="386283"/>
              </a:xfrm>
              <a:prstGeom prst="line">
                <a:avLst/>
              </a:prstGeom>
              <a:noFill/>
              <a:ln w="101600" cap="flat">
                <a:solidFill>
                  <a:schemeClr val="accent1"/>
                </a:solidFill>
                <a:prstDash val="solid"/>
                <a:round/>
              </a:ln>
              <a:effectLst/>
            </p:spPr>
            <p:txBody>
              <a:bodyPr wrap="square" lIns="45718" tIns="45718" rIns="45718" bIns="45718" numCol="1" anchor="t">
                <a:noAutofit/>
              </a:bodyPr>
              <a:lstStyle/>
              <a:p>
                <a:endParaRPr dirty="0"/>
              </a:p>
            </p:txBody>
          </p:sp>
          <p:sp>
            <p:nvSpPr>
              <p:cNvPr id="429" name="Линия"/>
              <p:cNvSpPr/>
              <p:nvPr/>
            </p:nvSpPr>
            <p:spPr>
              <a:xfrm flipV="1">
                <a:off x="10985042"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30" name="Линия"/>
              <p:cNvSpPr/>
              <p:nvPr/>
            </p:nvSpPr>
            <p:spPr>
              <a:xfrm flipV="1">
                <a:off x="11219042"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31" name="Линия"/>
              <p:cNvSpPr/>
              <p:nvPr/>
            </p:nvSpPr>
            <p:spPr>
              <a:xfrm flipV="1">
                <a:off x="11452682"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32" name="Линия"/>
              <p:cNvSpPr/>
              <p:nvPr/>
            </p:nvSpPr>
            <p:spPr>
              <a:xfrm flipV="1">
                <a:off x="11686682"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33" name="Линия"/>
              <p:cNvSpPr/>
              <p:nvPr/>
            </p:nvSpPr>
            <p:spPr>
              <a:xfrm flipV="1">
                <a:off x="11920682"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34" name="Линия"/>
              <p:cNvSpPr/>
              <p:nvPr/>
            </p:nvSpPr>
            <p:spPr>
              <a:xfrm flipV="1">
                <a:off x="12154322"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35" name="Линия"/>
              <p:cNvSpPr/>
              <p:nvPr/>
            </p:nvSpPr>
            <p:spPr>
              <a:xfrm flipV="1">
                <a:off x="12388322"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36" name="Линия"/>
              <p:cNvSpPr/>
              <p:nvPr/>
            </p:nvSpPr>
            <p:spPr>
              <a:xfrm flipV="1">
                <a:off x="12621962" y="116641"/>
                <a:ext cx="2" cy="269642"/>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37" name="Линия"/>
              <p:cNvSpPr/>
              <p:nvPr/>
            </p:nvSpPr>
            <p:spPr>
              <a:xfrm flipV="1">
                <a:off x="12881162" y="0"/>
                <a:ext cx="2" cy="386283"/>
              </a:xfrm>
              <a:prstGeom prst="line">
                <a:avLst/>
              </a:prstGeom>
              <a:noFill/>
              <a:ln w="101600" cap="flat">
                <a:solidFill>
                  <a:schemeClr val="accent1"/>
                </a:solidFill>
                <a:prstDash val="solid"/>
                <a:round/>
              </a:ln>
              <a:effectLst/>
            </p:spPr>
            <p:txBody>
              <a:bodyPr wrap="square" lIns="45718" tIns="45718" rIns="45718" bIns="45718" numCol="1" anchor="t">
                <a:noAutofit/>
              </a:bodyPr>
              <a:lstStyle/>
              <a:p>
                <a:endParaRPr dirty="0"/>
              </a:p>
            </p:txBody>
          </p:sp>
        </p:grpSp>
        <p:grpSp>
          <p:nvGrpSpPr>
            <p:cNvPr id="442" name="Группа"/>
            <p:cNvGrpSpPr/>
            <p:nvPr/>
          </p:nvGrpSpPr>
          <p:grpSpPr>
            <a:xfrm>
              <a:off x="1711440" y="708478"/>
              <a:ext cx="12867484" cy="4963324"/>
              <a:chOff x="0" y="-1"/>
              <a:chExt cx="12867483" cy="4963323"/>
            </a:xfrm>
          </p:grpSpPr>
          <p:sp>
            <p:nvSpPr>
              <p:cNvPr id="439" name="Линия"/>
              <p:cNvSpPr/>
              <p:nvPr/>
            </p:nvSpPr>
            <p:spPr>
              <a:xfrm flipV="1">
                <a:off x="-1" y="-2"/>
                <a:ext cx="2" cy="4963324"/>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40" name="Линия"/>
              <p:cNvSpPr/>
              <p:nvPr/>
            </p:nvSpPr>
            <p:spPr>
              <a:xfrm flipV="1">
                <a:off x="4296240" y="-2"/>
                <a:ext cx="2" cy="4963324"/>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sp>
            <p:nvSpPr>
              <p:cNvPr id="441" name="Линия"/>
              <p:cNvSpPr/>
              <p:nvPr/>
            </p:nvSpPr>
            <p:spPr>
              <a:xfrm flipV="1">
                <a:off x="12867482" y="-2"/>
                <a:ext cx="2" cy="4963324"/>
              </a:xfrm>
              <a:prstGeom prst="line">
                <a:avLst/>
              </a:prstGeom>
              <a:noFill/>
              <a:ln w="50800" cap="flat">
                <a:solidFill>
                  <a:schemeClr val="accent1"/>
                </a:solidFill>
                <a:prstDash val="solid"/>
                <a:round/>
              </a:ln>
              <a:effectLst/>
            </p:spPr>
            <p:txBody>
              <a:bodyPr wrap="square" lIns="45718" tIns="45718" rIns="45718" bIns="45718" numCol="1" anchor="t">
                <a:noAutofit/>
              </a:bodyPr>
              <a:lstStyle/>
              <a:p>
                <a:endParaRPr dirty="0"/>
              </a:p>
            </p:txBody>
          </p:sp>
        </p:grpSp>
        <p:sp>
          <p:nvSpPr>
            <p:cNvPr id="443" name="Shape 137"/>
            <p:cNvSpPr txBox="1"/>
            <p:nvPr/>
          </p:nvSpPr>
          <p:spPr>
            <a:xfrm>
              <a:off x="0" y="380880"/>
              <a:ext cx="1678682" cy="6238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279" tIns="71279" rIns="71279" bIns="71279" numCol="1" anchor="t">
              <a:normAutofit/>
            </a:bodyPr>
            <a:lstStyle>
              <a:lvl1pPr algn="ctr">
                <a:lnSpc>
                  <a:spcPct val="108000"/>
                </a:lnSpc>
                <a:defRPr sz="2800" b="1" spc="-100">
                  <a:solidFill>
                    <a:srgbClr val="535353"/>
                  </a:solidFill>
                </a:defRPr>
              </a:lvl1pPr>
            </a:lstStyle>
            <a:p>
              <a:r>
                <a:rPr dirty="0"/>
                <a:t>100%</a:t>
              </a:r>
            </a:p>
          </p:txBody>
        </p:sp>
        <p:sp>
          <p:nvSpPr>
            <p:cNvPr id="444" name="Shape 137"/>
            <p:cNvSpPr txBox="1"/>
            <p:nvPr/>
          </p:nvSpPr>
          <p:spPr>
            <a:xfrm>
              <a:off x="14611681" y="2195640"/>
              <a:ext cx="1678682" cy="6238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279" tIns="71279" rIns="71279" bIns="71279" numCol="1" anchor="t">
              <a:normAutofit/>
            </a:bodyPr>
            <a:lstStyle>
              <a:lvl1pPr algn="ctr">
                <a:lnSpc>
                  <a:spcPct val="108000"/>
                </a:lnSpc>
                <a:defRPr sz="2800" b="1" spc="-100">
                  <a:solidFill>
                    <a:srgbClr val="535353"/>
                  </a:solidFill>
                </a:defRPr>
              </a:lvl1pPr>
            </a:lstStyle>
            <a:p>
              <a:r>
                <a:rPr dirty="0"/>
                <a:t>65</a:t>
              </a:r>
              <a:r>
                <a:rPr lang="en-US" dirty="0"/>
                <a:t>.</a:t>
              </a:r>
              <a:r>
                <a:rPr dirty="0"/>
                <a:t>3%</a:t>
              </a:r>
            </a:p>
          </p:txBody>
        </p:sp>
        <p:sp>
          <p:nvSpPr>
            <p:cNvPr id="445" name="Shape 137"/>
            <p:cNvSpPr txBox="1"/>
            <p:nvPr/>
          </p:nvSpPr>
          <p:spPr>
            <a:xfrm>
              <a:off x="14611681" y="2860560"/>
              <a:ext cx="1678682" cy="6238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279" tIns="71279" rIns="71279" bIns="71279" numCol="1" anchor="t">
              <a:normAutofit/>
            </a:bodyPr>
            <a:lstStyle>
              <a:lvl1pPr algn="ctr">
                <a:lnSpc>
                  <a:spcPct val="108000"/>
                </a:lnSpc>
                <a:defRPr sz="2800" b="1" spc="-100">
                  <a:solidFill>
                    <a:srgbClr val="535353"/>
                  </a:solidFill>
                </a:defRPr>
              </a:lvl1pPr>
            </a:lstStyle>
            <a:p>
              <a:r>
                <a:rPr dirty="0"/>
                <a:t>51</a:t>
              </a:r>
              <a:r>
                <a:rPr lang="en-US" dirty="0"/>
                <a:t>.</a:t>
              </a:r>
              <a:r>
                <a:rPr dirty="0"/>
                <a:t>7%</a:t>
              </a:r>
            </a:p>
          </p:txBody>
        </p:sp>
        <p:sp>
          <p:nvSpPr>
            <p:cNvPr id="446" name="Shape 137"/>
            <p:cNvSpPr txBox="1"/>
            <p:nvPr/>
          </p:nvSpPr>
          <p:spPr>
            <a:xfrm>
              <a:off x="14611681" y="3520080"/>
              <a:ext cx="1678682" cy="6238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279" tIns="71279" rIns="71279" bIns="71279" numCol="1" anchor="t">
              <a:normAutofit/>
            </a:bodyPr>
            <a:lstStyle>
              <a:lvl1pPr algn="ctr">
                <a:lnSpc>
                  <a:spcPct val="108000"/>
                </a:lnSpc>
                <a:defRPr sz="2800" b="1" spc="-100">
                  <a:solidFill>
                    <a:srgbClr val="535353"/>
                  </a:solidFill>
                </a:defRPr>
              </a:lvl1pPr>
            </a:lstStyle>
            <a:p>
              <a:r>
                <a:rPr dirty="0"/>
                <a:t>42</a:t>
              </a:r>
              <a:r>
                <a:rPr lang="en-US" dirty="0"/>
                <a:t>.</a:t>
              </a:r>
              <a:r>
                <a:rPr dirty="0"/>
                <a:t>9%</a:t>
              </a:r>
            </a:p>
          </p:txBody>
        </p:sp>
        <p:sp>
          <p:nvSpPr>
            <p:cNvPr id="447" name="Shape 137"/>
            <p:cNvSpPr txBox="1"/>
            <p:nvPr/>
          </p:nvSpPr>
          <p:spPr>
            <a:xfrm>
              <a:off x="14516431" y="1316160"/>
              <a:ext cx="1678682" cy="6238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279" tIns="71279" rIns="71279" bIns="71279" numCol="1" anchor="t">
              <a:normAutofit/>
            </a:bodyPr>
            <a:lstStyle>
              <a:lvl1pPr algn="ctr">
                <a:lnSpc>
                  <a:spcPct val="108000"/>
                </a:lnSpc>
                <a:defRPr sz="2800" b="1" spc="-100">
                  <a:solidFill>
                    <a:srgbClr val="535353"/>
                  </a:solidFill>
                </a:defRPr>
              </a:lvl1pPr>
            </a:lstStyle>
            <a:p>
              <a:r>
                <a:rPr dirty="0"/>
                <a:t>83%</a:t>
              </a:r>
            </a:p>
          </p:txBody>
        </p:sp>
        <p:sp>
          <p:nvSpPr>
            <p:cNvPr id="448" name="Линия"/>
            <p:cNvSpPr/>
            <p:nvPr/>
          </p:nvSpPr>
          <p:spPr>
            <a:xfrm>
              <a:off x="1734120" y="675384"/>
              <a:ext cx="12853084" cy="2481458"/>
            </a:xfrm>
            <a:custGeom>
              <a:avLst/>
              <a:gdLst/>
              <a:ahLst/>
              <a:cxnLst>
                <a:cxn ang="0">
                  <a:pos x="wd2" y="hd2"/>
                </a:cxn>
                <a:cxn ang="5400000">
                  <a:pos x="wd2" y="hd2"/>
                </a:cxn>
                <a:cxn ang="10800000">
                  <a:pos x="wd2" y="hd2"/>
                </a:cxn>
                <a:cxn ang="16200000">
                  <a:pos x="wd2" y="hd2"/>
                </a:cxn>
              </a:cxnLst>
              <a:rect l="0" t="0" r="r" b="b"/>
              <a:pathLst>
                <a:path w="21600" h="21596" extrusionOk="0">
                  <a:moveTo>
                    <a:pt x="0" y="49"/>
                  </a:moveTo>
                  <a:cubicBezTo>
                    <a:pt x="1109" y="12"/>
                    <a:pt x="2212" y="-4"/>
                    <a:pt x="3311" y="1"/>
                  </a:cubicBezTo>
                  <a:cubicBezTo>
                    <a:pt x="4587" y="8"/>
                    <a:pt x="5866" y="40"/>
                    <a:pt x="7145" y="475"/>
                  </a:cubicBezTo>
                  <a:cubicBezTo>
                    <a:pt x="7542" y="610"/>
                    <a:pt x="7939" y="783"/>
                    <a:pt x="8333" y="1060"/>
                  </a:cubicBezTo>
                  <a:cubicBezTo>
                    <a:pt x="10997" y="2932"/>
                    <a:pt x="13428" y="9350"/>
                    <a:pt x="15952" y="14058"/>
                  </a:cubicBezTo>
                  <a:cubicBezTo>
                    <a:pt x="17785" y="17476"/>
                    <a:pt x="19676" y="20000"/>
                    <a:pt x="21600" y="21596"/>
                  </a:cubicBezTo>
                </a:path>
              </a:pathLst>
            </a:custGeom>
            <a:noFill/>
            <a:ln w="76200" cap="flat">
              <a:solidFill>
                <a:srgbClr val="E69339"/>
              </a:solidFill>
              <a:prstDash val="solid"/>
              <a:round/>
            </a:ln>
            <a:effectLst/>
          </p:spPr>
          <p:txBody>
            <a:bodyPr wrap="square" lIns="45718" tIns="45718" rIns="45718" bIns="45718" numCol="1" anchor="t">
              <a:noAutofit/>
            </a:bodyPr>
            <a:lstStyle/>
            <a:p>
              <a:endParaRPr dirty="0"/>
            </a:p>
          </p:txBody>
        </p:sp>
        <p:sp>
          <p:nvSpPr>
            <p:cNvPr id="449" name="Линия"/>
            <p:cNvSpPr/>
            <p:nvPr/>
          </p:nvSpPr>
          <p:spPr>
            <a:xfrm>
              <a:off x="1716479" y="681480"/>
              <a:ext cx="12892684" cy="93888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964" y="1866"/>
                    <a:pt x="1928" y="3505"/>
                    <a:pt x="2893" y="4918"/>
                  </a:cubicBezTo>
                  <a:cubicBezTo>
                    <a:pt x="4319" y="7007"/>
                    <a:pt x="5749" y="8606"/>
                    <a:pt x="7184" y="9309"/>
                  </a:cubicBezTo>
                  <a:cubicBezTo>
                    <a:pt x="7345" y="9388"/>
                    <a:pt x="7506" y="9456"/>
                    <a:pt x="7667" y="9536"/>
                  </a:cubicBezTo>
                  <a:cubicBezTo>
                    <a:pt x="10402" y="10891"/>
                    <a:pt x="13120" y="15738"/>
                    <a:pt x="15848" y="18580"/>
                  </a:cubicBezTo>
                  <a:cubicBezTo>
                    <a:pt x="17762" y="20574"/>
                    <a:pt x="19681" y="21581"/>
                    <a:pt x="21600" y="21600"/>
                  </a:cubicBezTo>
                </a:path>
              </a:pathLst>
            </a:custGeom>
            <a:noFill/>
            <a:ln w="76200" cap="flat">
              <a:solidFill>
                <a:srgbClr val="AD6E2B"/>
              </a:solidFill>
              <a:prstDash val="solid"/>
              <a:round/>
            </a:ln>
            <a:effectLst/>
          </p:spPr>
          <p:txBody>
            <a:bodyPr wrap="square" lIns="45718" tIns="45718" rIns="45718" bIns="45718" numCol="1" anchor="t">
              <a:noAutofit/>
            </a:bodyPr>
            <a:lstStyle/>
            <a:p>
              <a:endParaRPr dirty="0"/>
            </a:p>
          </p:txBody>
        </p:sp>
        <p:sp>
          <p:nvSpPr>
            <p:cNvPr id="450" name="Линия"/>
            <p:cNvSpPr/>
            <p:nvPr/>
          </p:nvSpPr>
          <p:spPr>
            <a:xfrm>
              <a:off x="1716480" y="690479"/>
              <a:ext cx="12868924" cy="18165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967" y="4783"/>
                    <a:pt x="2023" y="8581"/>
                    <a:pt x="3139" y="11282"/>
                  </a:cubicBezTo>
                  <a:cubicBezTo>
                    <a:pt x="4452" y="14460"/>
                    <a:pt x="5827" y="16075"/>
                    <a:pt x="7211" y="16814"/>
                  </a:cubicBezTo>
                  <a:cubicBezTo>
                    <a:pt x="7327" y="16877"/>
                    <a:pt x="7444" y="16933"/>
                    <a:pt x="7560" y="16988"/>
                  </a:cubicBezTo>
                  <a:cubicBezTo>
                    <a:pt x="10543" y="18407"/>
                    <a:pt x="13530" y="19401"/>
                    <a:pt x="16517" y="20263"/>
                  </a:cubicBezTo>
                  <a:cubicBezTo>
                    <a:pt x="18211" y="20751"/>
                    <a:pt x="19905" y="21197"/>
                    <a:pt x="21600" y="21600"/>
                  </a:cubicBezTo>
                </a:path>
              </a:pathLst>
            </a:custGeom>
            <a:noFill/>
            <a:ln w="76200" cap="flat">
              <a:solidFill>
                <a:srgbClr val="9370B0"/>
              </a:solidFill>
              <a:prstDash val="solid"/>
              <a:round/>
            </a:ln>
            <a:effectLst/>
          </p:spPr>
          <p:txBody>
            <a:bodyPr wrap="square" lIns="45718" tIns="45718" rIns="45718" bIns="45718" numCol="1" anchor="t">
              <a:noAutofit/>
            </a:bodyPr>
            <a:lstStyle/>
            <a:p>
              <a:endParaRPr dirty="0"/>
            </a:p>
          </p:txBody>
        </p:sp>
        <p:sp>
          <p:nvSpPr>
            <p:cNvPr id="451" name="Линия"/>
            <p:cNvSpPr/>
            <p:nvPr/>
          </p:nvSpPr>
          <p:spPr>
            <a:xfrm>
              <a:off x="1746000" y="675720"/>
              <a:ext cx="12830763" cy="309348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961" y="3041"/>
                    <a:pt x="2017" y="5522"/>
                    <a:pt x="3141" y="7373"/>
                  </a:cubicBezTo>
                  <a:cubicBezTo>
                    <a:pt x="4438" y="9510"/>
                    <a:pt x="5804" y="10776"/>
                    <a:pt x="7174" y="11873"/>
                  </a:cubicBezTo>
                  <a:cubicBezTo>
                    <a:pt x="7311" y="11983"/>
                    <a:pt x="7448" y="12092"/>
                    <a:pt x="7586" y="12201"/>
                  </a:cubicBezTo>
                  <a:cubicBezTo>
                    <a:pt x="10948" y="14874"/>
                    <a:pt x="14288" y="18090"/>
                    <a:pt x="17681" y="19994"/>
                  </a:cubicBezTo>
                  <a:cubicBezTo>
                    <a:pt x="18982" y="20724"/>
                    <a:pt x="20290" y="21260"/>
                    <a:pt x="21600" y="21600"/>
                  </a:cubicBezTo>
                </a:path>
              </a:pathLst>
            </a:custGeom>
            <a:noFill/>
            <a:ln w="76200" cap="flat">
              <a:solidFill>
                <a:srgbClr val="D53221"/>
              </a:solidFill>
              <a:prstDash val="solid"/>
              <a:round/>
            </a:ln>
            <a:effectLst/>
          </p:spPr>
          <p:txBody>
            <a:bodyPr wrap="square" lIns="45718" tIns="45718" rIns="45718" bIns="45718" numCol="1" anchor="t">
              <a:noAutofit/>
            </a:bodyPr>
            <a:lstStyle/>
            <a:p>
              <a:endParaRPr dirty="0"/>
            </a:p>
          </p:txBody>
        </p:sp>
        <p:sp>
          <p:nvSpPr>
            <p:cNvPr id="452" name="Кружок"/>
            <p:cNvSpPr/>
            <p:nvPr/>
          </p:nvSpPr>
          <p:spPr>
            <a:xfrm>
              <a:off x="1536480" y="482400"/>
              <a:ext cx="349563" cy="349563"/>
            </a:xfrm>
            <a:prstGeom prst="ellipse">
              <a:avLst/>
            </a:prstGeom>
            <a:solidFill>
              <a:srgbClr val="285FB0"/>
            </a:solidFill>
            <a:ln w="12700" cap="flat">
              <a:noFill/>
              <a:miter lim="400000"/>
            </a:ln>
            <a:effectLst/>
          </p:spPr>
          <p:txBody>
            <a:bodyPr wrap="square" lIns="45718" tIns="45718" rIns="45718" bIns="45718" numCol="1" anchor="t">
              <a:noAutofit/>
            </a:bodyPr>
            <a:lstStyle/>
            <a:p>
              <a:endParaRPr dirty="0"/>
            </a:p>
          </p:txBody>
        </p:sp>
        <p:sp>
          <p:nvSpPr>
            <p:cNvPr id="453" name="Shape 137"/>
            <p:cNvSpPr txBox="1"/>
            <p:nvPr/>
          </p:nvSpPr>
          <p:spPr>
            <a:xfrm>
              <a:off x="5488920" y="393700"/>
              <a:ext cx="1030352" cy="465384"/>
            </a:xfrm>
            <a:prstGeom prst="rect">
              <a:avLst/>
            </a:prstGeom>
            <a:solidFill>
              <a:srgbClr val="F4FAFE"/>
            </a:solidFill>
            <a:ln w="57150" cap="flat">
              <a:solidFill>
                <a:srgbClr val="E69339"/>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lnSpc>
                  <a:spcPct val="108000"/>
                </a:lnSpc>
                <a:defRPr sz="2800" b="1" spc="-100">
                  <a:solidFill>
                    <a:srgbClr val="535353"/>
                  </a:solidFill>
                </a:defRPr>
              </a:lvl1pPr>
            </a:lstStyle>
            <a:p>
              <a:r>
                <a:rPr dirty="0"/>
                <a:t>100%</a:t>
              </a:r>
            </a:p>
          </p:txBody>
        </p:sp>
        <p:sp>
          <p:nvSpPr>
            <p:cNvPr id="454" name="Shape 137"/>
            <p:cNvSpPr txBox="1"/>
            <p:nvPr/>
          </p:nvSpPr>
          <p:spPr>
            <a:xfrm>
              <a:off x="5501800" y="967090"/>
              <a:ext cx="1015202" cy="465384"/>
            </a:xfrm>
            <a:prstGeom prst="rect">
              <a:avLst/>
            </a:prstGeom>
            <a:solidFill>
              <a:srgbClr val="F4FAFE"/>
            </a:solidFill>
            <a:ln w="57150" cap="flat">
              <a:solidFill>
                <a:srgbClr val="AD6E2B"/>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lnSpc>
                  <a:spcPct val="108000"/>
                </a:lnSpc>
                <a:defRPr sz="2800" b="1" spc="-100">
                  <a:solidFill>
                    <a:srgbClr val="535353"/>
                  </a:solidFill>
                </a:defRPr>
              </a:lvl1pPr>
            </a:lstStyle>
            <a:p>
              <a:r>
                <a:rPr dirty="0"/>
                <a:t>95</a:t>
              </a:r>
              <a:r>
                <a:rPr lang="en-US" dirty="0"/>
                <a:t>.</a:t>
              </a:r>
              <a:r>
                <a:rPr dirty="0"/>
                <a:t>3%</a:t>
              </a:r>
            </a:p>
          </p:txBody>
        </p:sp>
        <p:sp>
          <p:nvSpPr>
            <p:cNvPr id="455" name="Shape 137"/>
            <p:cNvSpPr txBox="1"/>
            <p:nvPr/>
          </p:nvSpPr>
          <p:spPr>
            <a:xfrm>
              <a:off x="5508050" y="2297785"/>
              <a:ext cx="1002602" cy="465384"/>
            </a:xfrm>
            <a:prstGeom prst="rect">
              <a:avLst/>
            </a:prstGeom>
            <a:solidFill>
              <a:srgbClr val="F4FAFE"/>
            </a:solidFill>
            <a:ln w="57150" cap="flat">
              <a:solidFill>
                <a:srgbClr val="D53221"/>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lnSpc>
                  <a:spcPct val="108000"/>
                </a:lnSpc>
                <a:defRPr sz="2800" b="1" spc="-100">
                  <a:solidFill>
                    <a:srgbClr val="535353"/>
                  </a:solidFill>
                </a:defRPr>
              </a:lvl1pPr>
            </a:lstStyle>
            <a:p>
              <a:r>
                <a:rPr dirty="0"/>
                <a:t>68</a:t>
              </a:r>
              <a:r>
                <a:rPr lang="en-US" dirty="0"/>
                <a:t>.</a:t>
              </a:r>
              <a:r>
                <a:rPr dirty="0"/>
                <a:t>2%</a:t>
              </a:r>
            </a:p>
          </p:txBody>
        </p:sp>
        <p:sp>
          <p:nvSpPr>
            <p:cNvPr id="457" name="Shape 137"/>
            <p:cNvSpPr txBox="1"/>
            <p:nvPr/>
          </p:nvSpPr>
          <p:spPr>
            <a:xfrm>
              <a:off x="5508050" y="1684025"/>
              <a:ext cx="1002602" cy="465384"/>
            </a:xfrm>
            <a:prstGeom prst="rect">
              <a:avLst/>
            </a:prstGeom>
            <a:solidFill>
              <a:srgbClr val="F4FAFE"/>
            </a:solidFill>
            <a:ln w="57150" cap="flat">
              <a:solidFill>
                <a:srgbClr val="9370B0"/>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lnSpc>
                  <a:spcPct val="108000"/>
                </a:lnSpc>
                <a:defRPr sz="2800" b="1" spc="-100">
                  <a:solidFill>
                    <a:srgbClr val="535353"/>
                  </a:solidFill>
                </a:defRPr>
              </a:lvl1pPr>
            </a:lstStyle>
            <a:p>
              <a:r>
                <a:rPr dirty="0"/>
                <a:t>72</a:t>
              </a:r>
              <a:r>
                <a:rPr lang="en-US" dirty="0"/>
                <a:t>.</a:t>
              </a:r>
              <a:r>
                <a:rPr dirty="0"/>
                <a:t>6%</a:t>
              </a:r>
            </a:p>
          </p:txBody>
        </p:sp>
      </p:grpSp>
      <p:pic>
        <p:nvPicPr>
          <p:cNvPr id="459" name="pasted-image.pdf" descr="pasted-image.pdf"/>
          <p:cNvPicPr>
            <a:picLocks noChangeAspect="1"/>
          </p:cNvPicPr>
          <p:nvPr/>
        </p:nvPicPr>
        <p:blipFill>
          <a:blip r:embed="rId6"/>
          <a:stretch>
            <a:fillRect/>
          </a:stretch>
        </p:blipFill>
        <p:spPr>
          <a:xfrm>
            <a:off x="1537560" y="12793680"/>
            <a:ext cx="1774801" cy="312122"/>
          </a:xfrm>
          <a:prstGeom prst="rect">
            <a:avLst/>
          </a:prstGeom>
          <a:ln w="12700">
            <a:miter lim="400000"/>
          </a:ln>
        </p:spPr>
      </p:pic>
      <p:sp>
        <p:nvSpPr>
          <p:cNvPr id="460" name="Shape 45"/>
          <p:cNvSpPr txBox="1"/>
          <p:nvPr/>
        </p:nvSpPr>
        <p:spPr>
          <a:xfrm>
            <a:off x="21565626" y="12782823"/>
            <a:ext cx="1974771" cy="426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279" tIns="71279" rIns="71279" bIns="71279" anchor="ctr">
            <a:spAutoFit/>
          </a:bodyPr>
          <a:lstStyle>
            <a:lvl1pPr algn="r">
              <a:lnSpc>
                <a:spcPct val="90000"/>
              </a:lnSpc>
              <a:defRPr sz="2000" b="1" spc="-1">
                <a:solidFill>
                  <a:srgbClr val="72B5E4"/>
                </a:solidFill>
              </a:defRPr>
            </a:lvl1pPr>
          </a:lstStyle>
          <a:p>
            <a:r>
              <a:rPr dirty="0"/>
              <a:t>Coenzyme Q10</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Shape 136"/>
          <p:cNvSpPr txBox="1"/>
          <p:nvPr/>
        </p:nvSpPr>
        <p:spPr>
          <a:xfrm>
            <a:off x="1016220" y="836806"/>
            <a:ext cx="22739130" cy="1528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279" tIns="71279" rIns="71279" bIns="71279" anchor="ctr">
            <a:spAutoFit/>
          </a:bodyPr>
          <a:lstStyle/>
          <a:p>
            <a:pPr>
              <a:defRPr sz="9000" b="1" spc="-1">
                <a:solidFill>
                  <a:srgbClr val="4EA9EC"/>
                </a:solidFill>
              </a:defRPr>
            </a:pPr>
            <a:r>
              <a:rPr lang="en-US" dirty="0"/>
              <a:t>Symptoms </a:t>
            </a:r>
            <a:r>
              <a:rPr lang="en-US" dirty="0">
                <a:solidFill>
                  <a:schemeClr val="bg2"/>
                </a:solidFill>
              </a:rPr>
              <a:t>of a coenzyme Q10 deficiency</a:t>
            </a:r>
            <a:endParaRPr dirty="0">
              <a:solidFill>
                <a:schemeClr val="bg2"/>
              </a:solidFill>
            </a:endParaRPr>
          </a:p>
        </p:txBody>
      </p:sp>
      <p:sp>
        <p:nvSpPr>
          <p:cNvPr id="463" name="Shape 137"/>
          <p:cNvSpPr txBox="1"/>
          <p:nvPr/>
        </p:nvSpPr>
        <p:spPr>
          <a:xfrm>
            <a:off x="1488600" y="5486039"/>
            <a:ext cx="6727681" cy="892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p>
            <a:pPr algn="ctr">
              <a:lnSpc>
                <a:spcPct val="120000"/>
              </a:lnSpc>
              <a:defRPr sz="3200" spc="-100">
                <a:solidFill>
                  <a:srgbClr val="535353"/>
                </a:solidFill>
                <a:latin typeface="Helvetica Neue"/>
                <a:ea typeface="Helvetica Neue"/>
                <a:cs typeface="Helvetica Neue"/>
                <a:sym typeface="Helvetica Neue"/>
              </a:defRPr>
            </a:pPr>
            <a:r>
              <a:rPr lang="en-US" dirty="0"/>
              <a:t>Cardiovascular dysfunction</a:t>
            </a:r>
            <a:endParaRPr dirty="0"/>
          </a:p>
        </p:txBody>
      </p:sp>
      <p:sp>
        <p:nvSpPr>
          <p:cNvPr id="464" name="Shape 137"/>
          <p:cNvSpPr txBox="1"/>
          <p:nvPr/>
        </p:nvSpPr>
        <p:spPr>
          <a:xfrm>
            <a:off x="12655887" y="8769928"/>
            <a:ext cx="6927514" cy="1668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lvl1pPr algn="ctr">
              <a:lnSpc>
                <a:spcPct val="108000"/>
              </a:lnSpc>
              <a:defRPr sz="3000" spc="-100">
                <a:solidFill>
                  <a:srgbClr val="535353"/>
                </a:solidFill>
                <a:latin typeface="Helvetica Neue"/>
                <a:ea typeface="Helvetica Neue"/>
                <a:cs typeface="Helvetica Neue"/>
                <a:sym typeface="Helvetica Neue"/>
              </a:defRPr>
            </a:lvl1pPr>
          </a:lstStyle>
          <a:p>
            <a:r>
              <a:rPr lang="en-US" dirty="0"/>
              <a:t>Increased risk of developing age-related pathologies of the central nervous system</a:t>
            </a:r>
            <a:endParaRPr dirty="0"/>
          </a:p>
        </p:txBody>
      </p:sp>
      <p:sp>
        <p:nvSpPr>
          <p:cNvPr id="465" name="Shape 137"/>
          <p:cNvSpPr txBox="1"/>
          <p:nvPr/>
        </p:nvSpPr>
        <p:spPr>
          <a:xfrm>
            <a:off x="5392080" y="8763479"/>
            <a:ext cx="6392882" cy="1362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p>
            <a:pPr algn="ctr">
              <a:lnSpc>
                <a:spcPct val="108000"/>
              </a:lnSpc>
              <a:defRPr sz="3200" spc="-100">
                <a:solidFill>
                  <a:srgbClr val="535353"/>
                </a:solidFill>
                <a:latin typeface="Helvetica Neue"/>
                <a:ea typeface="Helvetica Neue"/>
                <a:cs typeface="Helvetica Neue"/>
                <a:sym typeface="Helvetica Neue"/>
              </a:defRPr>
            </a:pPr>
            <a:r>
              <a:rPr lang="en-US" dirty="0"/>
              <a:t>Blurred vision and</a:t>
            </a:r>
            <a:br>
              <a:rPr lang="en-US" dirty="0"/>
            </a:br>
            <a:r>
              <a:rPr lang="en-US" dirty="0"/>
              <a:t>gum disease</a:t>
            </a:r>
            <a:endParaRPr dirty="0"/>
          </a:p>
        </p:txBody>
      </p:sp>
      <p:sp>
        <p:nvSpPr>
          <p:cNvPr id="466" name="Shape 137"/>
          <p:cNvSpPr txBox="1"/>
          <p:nvPr/>
        </p:nvSpPr>
        <p:spPr>
          <a:xfrm>
            <a:off x="16897680" y="5486039"/>
            <a:ext cx="5689442" cy="1490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p>
            <a:pPr algn="ctr">
              <a:lnSpc>
                <a:spcPct val="120000"/>
              </a:lnSpc>
              <a:defRPr sz="3200" spc="-100">
                <a:solidFill>
                  <a:srgbClr val="535353"/>
                </a:solidFill>
                <a:latin typeface="Helvetica Neue"/>
                <a:ea typeface="Helvetica Neue"/>
                <a:cs typeface="Helvetica Neue"/>
                <a:sym typeface="Helvetica Neue"/>
              </a:defRPr>
            </a:pPr>
            <a:r>
              <a:rPr lang="en-US" dirty="0"/>
              <a:t>Weakened immune system</a:t>
            </a:r>
            <a:endParaRPr dirty="0"/>
          </a:p>
        </p:txBody>
      </p:sp>
      <p:sp>
        <p:nvSpPr>
          <p:cNvPr id="467" name="Shape 137"/>
          <p:cNvSpPr txBox="1"/>
          <p:nvPr/>
        </p:nvSpPr>
        <p:spPr>
          <a:xfrm>
            <a:off x="9347040" y="5486039"/>
            <a:ext cx="5689442" cy="1490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p>
            <a:pPr algn="ctr">
              <a:lnSpc>
                <a:spcPct val="120000"/>
              </a:lnSpc>
              <a:defRPr sz="3200" spc="-200">
                <a:solidFill>
                  <a:srgbClr val="535353"/>
                </a:solidFill>
                <a:latin typeface="Helvetica Neue"/>
                <a:ea typeface="Helvetica Neue"/>
                <a:cs typeface="Helvetica Neue"/>
                <a:sym typeface="Helvetica Neue"/>
              </a:defRPr>
            </a:pPr>
            <a:r>
              <a:rPr lang="en-US" dirty="0"/>
              <a:t>Metabolic disorder*</a:t>
            </a:r>
            <a:endParaRPr dirty="0"/>
          </a:p>
        </p:txBody>
      </p:sp>
      <p:sp>
        <p:nvSpPr>
          <p:cNvPr id="468" name="Shape 137"/>
          <p:cNvSpPr txBox="1"/>
          <p:nvPr/>
        </p:nvSpPr>
        <p:spPr>
          <a:xfrm>
            <a:off x="1785959" y="11064240"/>
            <a:ext cx="21624482" cy="1084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lvl1pPr algn="ctr">
              <a:lnSpc>
                <a:spcPct val="110000"/>
              </a:lnSpc>
              <a:defRPr sz="4000" spc="-200">
                <a:solidFill>
                  <a:srgbClr val="4EA9EC"/>
                </a:solidFill>
              </a:defRPr>
            </a:lvl1pPr>
          </a:lstStyle>
          <a:p>
            <a:r>
              <a:rPr lang="en-US" dirty="0"/>
              <a:t>Addressing a coenzyme Q10 deficiency is not easy, as food only contains trace amounts of it!**</a:t>
            </a:r>
            <a:endParaRPr dirty="0"/>
          </a:p>
        </p:txBody>
      </p:sp>
      <p:pic>
        <p:nvPicPr>
          <p:cNvPr id="469" name="Монтажная область 10 копия 4@4x.png" descr="Монтажная область 10 копия 4@4x.png"/>
          <p:cNvPicPr>
            <a:picLocks noChangeAspect="1"/>
          </p:cNvPicPr>
          <p:nvPr/>
        </p:nvPicPr>
        <p:blipFill>
          <a:blip r:embed="rId3"/>
          <a:stretch>
            <a:fillRect/>
          </a:stretch>
        </p:blipFill>
        <p:spPr>
          <a:xfrm>
            <a:off x="11063878" y="3530160"/>
            <a:ext cx="2050922" cy="1817642"/>
          </a:xfrm>
          <a:prstGeom prst="rect">
            <a:avLst/>
          </a:prstGeom>
          <a:ln w="12700">
            <a:miter lim="400000"/>
          </a:ln>
        </p:spPr>
      </p:pic>
      <p:pic>
        <p:nvPicPr>
          <p:cNvPr id="470" name="Монтажная область 10 копия 5@4x.png" descr="Монтажная область 10 копия 5@4x.png"/>
          <p:cNvPicPr>
            <a:picLocks noChangeAspect="1"/>
          </p:cNvPicPr>
          <p:nvPr/>
        </p:nvPicPr>
        <p:blipFill>
          <a:blip r:embed="rId4"/>
          <a:stretch>
            <a:fillRect/>
          </a:stretch>
        </p:blipFill>
        <p:spPr>
          <a:xfrm>
            <a:off x="18754560" y="3388678"/>
            <a:ext cx="1976402" cy="1751403"/>
          </a:xfrm>
          <a:prstGeom prst="rect">
            <a:avLst/>
          </a:prstGeom>
          <a:ln w="12700">
            <a:miter lim="400000"/>
          </a:ln>
        </p:spPr>
      </p:pic>
      <p:pic>
        <p:nvPicPr>
          <p:cNvPr id="471" name="Монтажная область 10 копия 6@4x.png" descr="Монтажная область 10 копия 6@4x.png"/>
          <p:cNvPicPr>
            <a:picLocks noChangeAspect="1"/>
          </p:cNvPicPr>
          <p:nvPr/>
        </p:nvPicPr>
        <p:blipFill>
          <a:blip r:embed="rId5"/>
          <a:stretch>
            <a:fillRect/>
          </a:stretch>
        </p:blipFill>
        <p:spPr>
          <a:xfrm>
            <a:off x="15239880" y="6998040"/>
            <a:ext cx="1682642" cy="1490402"/>
          </a:xfrm>
          <a:prstGeom prst="rect">
            <a:avLst/>
          </a:prstGeom>
          <a:ln w="12700">
            <a:miter lim="400000"/>
          </a:ln>
        </p:spPr>
      </p:pic>
      <p:pic>
        <p:nvPicPr>
          <p:cNvPr id="472" name="Монтажная область 10 копия@4x.png" descr="Монтажная область 10 копия@4x.png"/>
          <p:cNvPicPr>
            <a:picLocks noChangeAspect="1"/>
          </p:cNvPicPr>
          <p:nvPr/>
        </p:nvPicPr>
        <p:blipFill>
          <a:blip r:embed="rId6"/>
          <a:stretch>
            <a:fillRect/>
          </a:stretch>
        </p:blipFill>
        <p:spPr>
          <a:xfrm>
            <a:off x="7624798" y="7101720"/>
            <a:ext cx="1927082" cy="1707840"/>
          </a:xfrm>
          <a:prstGeom prst="rect">
            <a:avLst/>
          </a:prstGeom>
          <a:ln w="12700">
            <a:miter lim="400000"/>
          </a:ln>
        </p:spPr>
      </p:pic>
      <p:pic>
        <p:nvPicPr>
          <p:cNvPr id="473" name="Монтажная область 10 копия 7@4x.png" descr="Монтажная область 10 копия 7@4x.png"/>
          <p:cNvPicPr>
            <a:picLocks noChangeAspect="1"/>
          </p:cNvPicPr>
          <p:nvPr/>
        </p:nvPicPr>
        <p:blipFill>
          <a:blip r:embed="rId7"/>
          <a:stretch>
            <a:fillRect/>
          </a:stretch>
        </p:blipFill>
        <p:spPr>
          <a:xfrm>
            <a:off x="3965040" y="3607920"/>
            <a:ext cx="1774802" cy="1572842"/>
          </a:xfrm>
          <a:prstGeom prst="rect">
            <a:avLst/>
          </a:prstGeom>
          <a:ln w="12700">
            <a:miter lim="400000"/>
          </a:ln>
        </p:spPr>
      </p:pic>
      <p:sp>
        <p:nvSpPr>
          <p:cNvPr id="474" name="Rectangle 1"/>
          <p:cNvSpPr/>
          <p:nvPr/>
        </p:nvSpPr>
        <p:spPr>
          <a:xfrm>
            <a:off x="1618560" y="10848599"/>
            <a:ext cx="21959280" cy="1212482"/>
          </a:xfrm>
          <a:prstGeom prst="rect">
            <a:avLst/>
          </a:prstGeom>
          <a:ln w="50800">
            <a:solidFill>
              <a:srgbClr val="4EA9EC"/>
            </a:solidFill>
          </a:ln>
        </p:spPr>
        <p:txBody>
          <a:bodyPr lIns="45718" tIns="45718" rIns="45718" bIns="45718"/>
          <a:lstStyle/>
          <a:p>
            <a:endParaRPr dirty="0"/>
          </a:p>
        </p:txBody>
      </p:sp>
      <p:pic>
        <p:nvPicPr>
          <p:cNvPr id="475" name="pasted-image.pdf" descr="pasted-image.pdf"/>
          <p:cNvPicPr>
            <a:picLocks noChangeAspect="1"/>
          </p:cNvPicPr>
          <p:nvPr/>
        </p:nvPicPr>
        <p:blipFill>
          <a:blip r:embed="rId8"/>
          <a:stretch>
            <a:fillRect/>
          </a:stretch>
        </p:blipFill>
        <p:spPr>
          <a:xfrm>
            <a:off x="1537560" y="12793680"/>
            <a:ext cx="1774801" cy="312122"/>
          </a:xfrm>
          <a:prstGeom prst="rect">
            <a:avLst/>
          </a:prstGeom>
          <a:ln w="12700">
            <a:miter lim="400000"/>
          </a:ln>
        </p:spPr>
      </p:pic>
      <p:sp>
        <p:nvSpPr>
          <p:cNvPr id="476" name="Shape 45"/>
          <p:cNvSpPr txBox="1"/>
          <p:nvPr/>
        </p:nvSpPr>
        <p:spPr>
          <a:xfrm>
            <a:off x="21565626" y="12782823"/>
            <a:ext cx="1974771" cy="426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279" tIns="71279" rIns="71279" bIns="71279" anchor="ctr">
            <a:spAutoFit/>
          </a:bodyPr>
          <a:lstStyle>
            <a:lvl1pPr algn="r">
              <a:lnSpc>
                <a:spcPct val="90000"/>
              </a:lnSpc>
              <a:defRPr sz="2000" b="1" spc="-1">
                <a:solidFill>
                  <a:srgbClr val="72B5E4"/>
                </a:solidFill>
              </a:defRPr>
            </a:lvl1pPr>
          </a:lstStyle>
          <a:p>
            <a:r>
              <a:rPr dirty="0"/>
              <a:t>Coenzyme Q10</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Shape 136"/>
          <p:cNvSpPr txBox="1"/>
          <p:nvPr/>
        </p:nvSpPr>
        <p:spPr>
          <a:xfrm>
            <a:off x="1442878" y="860663"/>
            <a:ext cx="14342553" cy="1549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279" tIns="71279" rIns="71279" bIns="71279" anchor="ctr">
            <a:spAutoFit/>
          </a:bodyPr>
          <a:lstStyle>
            <a:lvl1pPr>
              <a:lnSpc>
                <a:spcPct val="110000"/>
              </a:lnSpc>
              <a:defRPr sz="9000" b="1" spc="-1">
                <a:solidFill>
                  <a:srgbClr val="4EA9EC"/>
                </a:solidFill>
              </a:defRPr>
            </a:lvl1pPr>
          </a:lstStyle>
          <a:p>
            <a:r>
              <a:rPr dirty="0" err="1"/>
              <a:t>Сoenzyme</a:t>
            </a:r>
            <a:r>
              <a:rPr dirty="0"/>
              <a:t> Q10</a:t>
            </a:r>
            <a:r>
              <a:rPr lang="ru-RU" dirty="0"/>
              <a:t> </a:t>
            </a:r>
            <a:r>
              <a:rPr lang="en-US" dirty="0"/>
              <a:t>100 mg</a:t>
            </a:r>
            <a:endParaRPr dirty="0"/>
          </a:p>
        </p:txBody>
      </p:sp>
      <p:sp>
        <p:nvSpPr>
          <p:cNvPr id="481" name="Shape 137"/>
          <p:cNvSpPr txBox="1"/>
          <p:nvPr/>
        </p:nvSpPr>
        <p:spPr>
          <a:xfrm>
            <a:off x="1537560" y="4300863"/>
            <a:ext cx="7961402" cy="1110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lvl1pPr>
              <a:lnSpc>
                <a:spcPct val="110000"/>
              </a:lnSpc>
              <a:defRPr sz="4000">
                <a:solidFill>
                  <a:srgbClr val="4EA9EC"/>
                </a:solidFill>
              </a:defRPr>
            </a:lvl1pPr>
          </a:lstStyle>
          <a:p>
            <a:r>
              <a:rPr dirty="0"/>
              <a:t>(60 </a:t>
            </a:r>
            <a:r>
              <a:rPr lang="en-US" dirty="0"/>
              <a:t>capsules</a:t>
            </a:r>
            <a:r>
              <a:rPr dirty="0"/>
              <a:t>)</a:t>
            </a:r>
          </a:p>
        </p:txBody>
      </p:sp>
      <p:sp>
        <p:nvSpPr>
          <p:cNvPr id="482" name="Shape 137"/>
          <p:cNvSpPr txBox="1"/>
          <p:nvPr/>
        </p:nvSpPr>
        <p:spPr>
          <a:xfrm>
            <a:off x="1611000" y="5783469"/>
            <a:ext cx="7814521" cy="9151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lvl1pPr>
              <a:lnSpc>
                <a:spcPct val="110000"/>
              </a:lnSpc>
              <a:defRPr sz="4000" b="1" spc="-200">
                <a:solidFill>
                  <a:srgbClr val="2D2D2E"/>
                </a:solidFill>
              </a:defRPr>
            </a:lvl1pPr>
          </a:lstStyle>
          <a:p>
            <a:r>
              <a:rPr lang="en-US" dirty="0"/>
              <a:t>Each capsule contains</a:t>
            </a:r>
            <a:r>
              <a:rPr dirty="0"/>
              <a:t>:</a:t>
            </a:r>
          </a:p>
        </p:txBody>
      </p:sp>
      <p:sp>
        <p:nvSpPr>
          <p:cNvPr id="483" name="Shape 137"/>
          <p:cNvSpPr txBox="1"/>
          <p:nvPr/>
        </p:nvSpPr>
        <p:spPr>
          <a:xfrm>
            <a:off x="1610999" y="7194948"/>
            <a:ext cx="3962105" cy="1641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279" tIns="71279" rIns="71279" bIns="71279">
            <a:normAutofit/>
          </a:bodyPr>
          <a:lstStyle/>
          <a:p>
            <a:pPr>
              <a:lnSpc>
                <a:spcPct val="99000"/>
              </a:lnSpc>
              <a:defRPr sz="4000" b="1">
                <a:solidFill>
                  <a:srgbClr val="2D2D2E"/>
                </a:solidFill>
              </a:defRPr>
            </a:pPr>
            <a:r>
              <a:rPr lang="en-US" dirty="0"/>
              <a:t>Coenzyme</a:t>
            </a:r>
            <a:r>
              <a:rPr dirty="0"/>
              <a:t> Q10</a:t>
            </a:r>
            <a:br>
              <a:rPr dirty="0"/>
            </a:br>
            <a:endParaRPr sz="3000" b="0" dirty="0">
              <a:solidFill>
                <a:srgbClr val="000000"/>
              </a:solidFill>
            </a:endParaRPr>
          </a:p>
        </p:txBody>
      </p:sp>
      <p:sp>
        <p:nvSpPr>
          <p:cNvPr id="486" name="100 мг"/>
          <p:cNvSpPr txBox="1"/>
          <p:nvPr/>
        </p:nvSpPr>
        <p:spPr>
          <a:xfrm>
            <a:off x="6515551" y="7290721"/>
            <a:ext cx="1780420" cy="7169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r">
              <a:lnSpc>
                <a:spcPct val="110000"/>
              </a:lnSpc>
              <a:defRPr sz="4000" b="1" spc="-104">
                <a:solidFill>
                  <a:srgbClr val="285FB0"/>
                </a:solidFill>
              </a:defRPr>
            </a:lvl1pPr>
          </a:lstStyle>
          <a:p>
            <a:r>
              <a:rPr dirty="0"/>
              <a:t>100 </a:t>
            </a:r>
            <a:r>
              <a:rPr lang="en-US" dirty="0"/>
              <a:t>mg</a:t>
            </a:r>
            <a:endParaRPr dirty="0"/>
          </a:p>
        </p:txBody>
      </p:sp>
      <p:sp>
        <p:nvSpPr>
          <p:cNvPr id="489" name="ПОМОЖЕТ ВОСПОЛНИТЬ НЕХВАТКУ УБИХИНОНА В ОРГАНИЗМЕ"/>
          <p:cNvSpPr txBox="1"/>
          <p:nvPr/>
        </p:nvSpPr>
        <p:spPr>
          <a:xfrm>
            <a:off x="1509839" y="2395801"/>
            <a:ext cx="12033362" cy="779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nSpc>
                <a:spcPct val="110000"/>
              </a:lnSpc>
              <a:defRPr sz="4000" b="1" spc="-1">
                <a:solidFill>
                  <a:srgbClr val="323335"/>
                </a:solidFill>
              </a:defRPr>
            </a:pPr>
            <a:r>
              <a:rPr lang="en-US" sz="4400" dirty="0"/>
              <a:t>Helps to address coenzyme Q10 deficiency</a:t>
            </a:r>
            <a:endParaRPr sz="4400" dirty="0"/>
          </a:p>
        </p:txBody>
      </p:sp>
      <p:grpSp>
        <p:nvGrpSpPr>
          <p:cNvPr id="493" name="Группа"/>
          <p:cNvGrpSpPr/>
          <p:nvPr/>
        </p:nvGrpSpPr>
        <p:grpSpPr>
          <a:xfrm>
            <a:off x="1610998" y="6792105"/>
            <a:ext cx="7312325" cy="2044804"/>
            <a:chOff x="-1" y="-2"/>
            <a:chExt cx="7312323" cy="2044803"/>
          </a:xfrm>
        </p:grpSpPr>
        <p:sp>
          <p:nvSpPr>
            <p:cNvPr id="490" name="Линия"/>
            <p:cNvSpPr/>
            <p:nvPr/>
          </p:nvSpPr>
          <p:spPr>
            <a:xfrm>
              <a:off x="-1" y="2044799"/>
              <a:ext cx="7312323" cy="2"/>
            </a:xfrm>
            <a:prstGeom prst="line">
              <a:avLst/>
            </a:prstGeom>
            <a:noFill/>
            <a:ln w="25400" cap="flat">
              <a:solidFill>
                <a:srgbClr val="A7A7A7"/>
              </a:solidFill>
              <a:prstDash val="solid"/>
              <a:round/>
            </a:ln>
            <a:effectLst/>
          </p:spPr>
          <p:txBody>
            <a:bodyPr wrap="square" lIns="45718" tIns="45718" rIns="45718" bIns="45718" numCol="1" anchor="t">
              <a:noAutofit/>
            </a:bodyPr>
            <a:lstStyle/>
            <a:p>
              <a:endParaRPr dirty="0"/>
            </a:p>
          </p:txBody>
        </p:sp>
        <p:sp>
          <p:nvSpPr>
            <p:cNvPr id="492" name="Линия"/>
            <p:cNvSpPr/>
            <p:nvPr/>
          </p:nvSpPr>
          <p:spPr>
            <a:xfrm>
              <a:off x="-1" y="-2"/>
              <a:ext cx="7312323" cy="2"/>
            </a:xfrm>
            <a:prstGeom prst="line">
              <a:avLst/>
            </a:prstGeom>
            <a:noFill/>
            <a:ln w="76200" cap="flat">
              <a:solidFill>
                <a:srgbClr val="A7A7A7"/>
              </a:solidFill>
              <a:prstDash val="solid"/>
              <a:round/>
            </a:ln>
            <a:effectLst/>
          </p:spPr>
          <p:txBody>
            <a:bodyPr wrap="square" lIns="45718" tIns="45718" rIns="45718" bIns="45718" numCol="1" anchor="t">
              <a:noAutofit/>
            </a:bodyPr>
            <a:lstStyle/>
            <a:p>
              <a:endParaRPr dirty="0"/>
            </a:p>
          </p:txBody>
        </p:sp>
      </p:grpSp>
      <p:sp>
        <p:nvSpPr>
          <p:cNvPr id="494" name="Кружок"/>
          <p:cNvSpPr/>
          <p:nvPr/>
        </p:nvSpPr>
        <p:spPr>
          <a:xfrm>
            <a:off x="14355559" y="4353503"/>
            <a:ext cx="6930361" cy="6930364"/>
          </a:xfrm>
          <a:prstGeom prst="ellipse">
            <a:avLst/>
          </a:prstGeom>
          <a:solidFill>
            <a:srgbClr val="C9E7F9"/>
          </a:solidFill>
          <a:ln w="12700">
            <a:miter lim="400000"/>
          </a:ln>
        </p:spPr>
        <p:txBody>
          <a:bodyPr lIns="45718" tIns="45718" rIns="45718" bIns="45718"/>
          <a:lstStyle/>
          <a:p>
            <a:endParaRPr dirty="0"/>
          </a:p>
        </p:txBody>
      </p:sp>
      <p:pic>
        <p:nvPicPr>
          <p:cNvPr id="496" name="pasted-image.pdf" descr="pasted-image.pdf"/>
          <p:cNvPicPr>
            <a:picLocks noChangeAspect="1"/>
          </p:cNvPicPr>
          <p:nvPr/>
        </p:nvPicPr>
        <p:blipFill>
          <a:blip r:embed="rId3"/>
          <a:stretch>
            <a:fillRect/>
          </a:stretch>
        </p:blipFill>
        <p:spPr>
          <a:xfrm>
            <a:off x="1537560" y="12793680"/>
            <a:ext cx="1774801" cy="312122"/>
          </a:xfrm>
          <a:prstGeom prst="rect">
            <a:avLst/>
          </a:prstGeom>
          <a:ln w="12700">
            <a:miter lim="400000"/>
          </a:ln>
        </p:spPr>
      </p:pic>
      <p:sp>
        <p:nvSpPr>
          <p:cNvPr id="497" name="Shape 45"/>
          <p:cNvSpPr txBox="1"/>
          <p:nvPr/>
        </p:nvSpPr>
        <p:spPr>
          <a:xfrm>
            <a:off x="21565626" y="12782823"/>
            <a:ext cx="1974771" cy="426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279" tIns="71279" rIns="71279" bIns="71279" anchor="ctr">
            <a:spAutoFit/>
          </a:bodyPr>
          <a:lstStyle>
            <a:lvl1pPr algn="r">
              <a:lnSpc>
                <a:spcPct val="90000"/>
              </a:lnSpc>
              <a:defRPr sz="2000" b="1" spc="-1">
                <a:solidFill>
                  <a:srgbClr val="72B5E4"/>
                </a:solidFill>
              </a:defRPr>
            </a:lvl1pPr>
          </a:lstStyle>
          <a:p>
            <a:r>
              <a:rPr dirty="0"/>
              <a:t>Coenzyme Q10</a:t>
            </a:r>
          </a:p>
        </p:txBody>
      </p:sp>
      <p:pic>
        <p:nvPicPr>
          <p:cNvPr id="498" name="Монтажная область 3@4x.png" descr="Монтажная область 3@4x.png"/>
          <p:cNvPicPr>
            <a:picLocks noChangeAspect="1"/>
          </p:cNvPicPr>
          <p:nvPr/>
        </p:nvPicPr>
        <p:blipFill>
          <a:blip r:embed="rId4">
            <a:alphaModFix amt="40000"/>
          </a:blip>
          <a:srcRect t="68287" r="69986"/>
          <a:stretch>
            <a:fillRect/>
          </a:stretch>
        </p:blipFill>
        <p:spPr>
          <a:xfrm>
            <a:off x="21340799" y="-1756612"/>
            <a:ext cx="3949581" cy="3908331"/>
          </a:xfrm>
          <a:prstGeom prst="rect">
            <a:avLst/>
          </a:prstGeom>
          <a:ln w="12700">
            <a:miter lim="400000"/>
          </a:ln>
        </p:spPr>
      </p:pic>
      <p:pic>
        <p:nvPicPr>
          <p:cNvPr id="499" name="Монтажная область 3@4x.png" descr="Монтажная область 3@4x.png"/>
          <p:cNvPicPr>
            <a:picLocks noChangeAspect="1"/>
          </p:cNvPicPr>
          <p:nvPr/>
        </p:nvPicPr>
        <p:blipFill>
          <a:blip r:embed="rId4">
            <a:alphaModFix amt="40000"/>
          </a:blip>
          <a:srcRect t="67935" r="70300"/>
          <a:stretch>
            <a:fillRect/>
          </a:stretch>
        </p:blipFill>
        <p:spPr>
          <a:xfrm>
            <a:off x="18273599" y="360944"/>
            <a:ext cx="1410065" cy="1426095"/>
          </a:xfrm>
          <a:prstGeom prst="rect">
            <a:avLst/>
          </a:prstGeom>
          <a:ln w="12700">
            <a:miter lim="400000"/>
          </a:ln>
        </p:spPr>
      </p:pic>
      <p:pic>
        <p:nvPicPr>
          <p:cNvPr id="500" name="Монтажная область 3@4x.png" descr="Монтажная область 3@4x.png"/>
          <p:cNvPicPr>
            <a:picLocks noChangeAspect="1"/>
          </p:cNvPicPr>
          <p:nvPr/>
        </p:nvPicPr>
        <p:blipFill>
          <a:blip r:embed="rId4">
            <a:alphaModFix amt="40000"/>
          </a:blip>
          <a:srcRect t="68054" r="70103"/>
          <a:stretch>
            <a:fillRect/>
          </a:stretch>
        </p:blipFill>
        <p:spPr>
          <a:xfrm>
            <a:off x="7122959" y="11694693"/>
            <a:ext cx="1419463" cy="1420827"/>
          </a:xfrm>
          <a:prstGeom prst="rect">
            <a:avLst/>
          </a:prstGeom>
          <a:ln w="12700">
            <a:miter lim="400000"/>
          </a:ln>
        </p:spPr>
      </p:pic>
      <p:pic>
        <p:nvPicPr>
          <p:cNvPr id="2" name="Picture 4">
            <a:extLst>
              <a:ext uri="{FF2B5EF4-FFF2-40B4-BE49-F238E27FC236}">
                <a16:creationId xmlns:a16="http://schemas.microsoft.com/office/drawing/2014/main" id="{D2A3D77A-F231-754A-DA79-28741C990E2B}"/>
              </a:ext>
            </a:extLst>
          </p:cNvPr>
          <p:cNvPicPr>
            <a:picLocks noChangeAspect="1"/>
          </p:cNvPicPr>
          <p:nvPr/>
        </p:nvPicPr>
        <p:blipFill>
          <a:blip r:embed="rId5"/>
          <a:stretch/>
        </p:blipFill>
        <p:spPr bwMode="auto">
          <a:xfrm>
            <a:off x="15841580" y="3892853"/>
            <a:ext cx="4178817" cy="7851664"/>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561</TotalTime>
  <Words>1170</Words>
  <Application>Microsoft Office PowerPoint</Application>
  <PresentationFormat>Custom</PresentationFormat>
  <Paragraphs>112</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Helvetica Light</vt:lpstr>
      <vt:lpstr>Helvetica Neue</vt:lpstr>
      <vt:lpstr>Helvetica Neue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 Вермишева</dc:creator>
  <cp:lastModifiedBy>Ronit Portnoi</cp:lastModifiedBy>
  <cp:revision>85</cp:revision>
  <dcterms:modified xsi:type="dcterms:W3CDTF">2024-10-21T10:59:51Z</dcterms:modified>
</cp:coreProperties>
</file>